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6"/>
  </p:notesMasterIdLst>
  <p:sldIdLst>
    <p:sldId id="256" r:id="rId5"/>
    <p:sldId id="257" r:id="rId6"/>
    <p:sldId id="263" r:id="rId7"/>
    <p:sldId id="259" r:id="rId8"/>
    <p:sldId id="309" r:id="rId9"/>
    <p:sldId id="310" r:id="rId10"/>
    <p:sldId id="301" r:id="rId11"/>
    <p:sldId id="261" r:id="rId12"/>
    <p:sldId id="268" r:id="rId13"/>
    <p:sldId id="303" r:id="rId14"/>
    <p:sldId id="264" r:id="rId15"/>
    <p:sldId id="265" r:id="rId16"/>
    <p:sldId id="266" r:id="rId17"/>
    <p:sldId id="298" r:id="rId18"/>
    <p:sldId id="274" r:id="rId19"/>
    <p:sldId id="302" r:id="rId20"/>
    <p:sldId id="275" r:id="rId21"/>
    <p:sldId id="304" r:id="rId22"/>
    <p:sldId id="278" r:id="rId23"/>
    <p:sldId id="311" r:id="rId24"/>
    <p:sldId id="280" r:id="rId25"/>
    <p:sldId id="307" r:id="rId26"/>
    <p:sldId id="299" r:id="rId27"/>
    <p:sldId id="294" r:id="rId28"/>
    <p:sldId id="286" r:id="rId29"/>
    <p:sldId id="296" r:id="rId30"/>
    <p:sldId id="270" r:id="rId31"/>
    <p:sldId id="308" r:id="rId32"/>
    <p:sldId id="272" r:id="rId33"/>
    <p:sldId id="273" r:id="rId34"/>
    <p:sldId id="312" r:id="rId35"/>
  </p:sldIdLst>
  <p:sldSz cx="18288000" cy="10287000"/>
  <p:notesSz cx="6858000" cy="9144000"/>
  <p:embeddedFontLst>
    <p:embeddedFont>
      <p:font typeface="Barlow" panose="00000500000000000000" pitchFamily="2" charset="0"/>
      <p:regular r:id="rId37"/>
      <p:bold r:id="rId38"/>
      <p:italic r:id="rId39"/>
      <p:boldItalic r:id="rId40"/>
    </p:embeddedFont>
    <p:embeddedFont>
      <p:font typeface="Barlow Black" panose="00000A00000000000000" pitchFamily="2" charset="0"/>
      <p:bold r:id="rId41"/>
      <p:boldItalic r:id="rId42"/>
    </p:embeddedFont>
    <p:embeddedFont>
      <p:font typeface="Barlow Condensed" panose="00000506000000000000" pitchFamily="2" charset="0"/>
      <p:regular r:id="rId43"/>
      <p:bold r:id="rId44"/>
      <p:italic r:id="rId45"/>
      <p:boldItalic r:id="rId46"/>
    </p:embeddedFont>
    <p:embeddedFont>
      <p:font typeface="Barlow Condensed 1" panose="020B0604020202020204" charset="0"/>
      <p:regular r:id="rId47"/>
    </p:embeddedFont>
    <p:embeddedFont>
      <p:font typeface="Barlow Condensed 1 Bold" panose="020B0604020202020204" charset="0"/>
      <p:regular r:id="rId48"/>
    </p:embeddedFont>
    <p:embeddedFont>
      <p:font typeface="Barlow Condensed 1 Medium" panose="020B0604020202020204" charset="0"/>
      <p:regular r:id="rId49"/>
    </p:embeddedFont>
    <p:embeddedFont>
      <p:font typeface="Barlow Condensed Black" panose="00000A06000000000000" pitchFamily="2" charset="0"/>
      <p:bold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s, Babs (DSHS/ESA/OAS)" initials="RB(" lastIdx="0" clrIdx="0">
    <p:extLst>
      <p:ext uri="{19B8F6BF-5375-455C-9EA6-DF929625EA0E}">
        <p15:presenceInfo xmlns:p15="http://schemas.microsoft.com/office/powerpoint/2012/main" userId="S-1-5-21-2431200171-2229045319-550352214-11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D28"/>
    <a:srgbClr val="D7355C"/>
    <a:srgbClr val="000000"/>
    <a:srgbClr val="CACBD0"/>
    <a:srgbClr val="C0C1C6"/>
    <a:srgbClr val="C7C9C8"/>
    <a:srgbClr val="CFD2DA"/>
    <a:srgbClr val="C4C6C2"/>
    <a:srgbClr val="D1D1D1"/>
    <a:srgbClr val="EC83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2ED80B-5BAA-5C5F-D575-5B17751396EF}" v="226" dt="2025-08-19T20:20:30.473"/>
    <p1510:client id="{5105B393-521C-FDD8-2518-ACC677340372}" v="23" dt="2025-08-18T20:15:30.226"/>
    <p1510:client id="{741C41C9-8CFB-77B3-37FD-B3AEB84CE0A0}" v="13" dt="2025-08-19T01:13:50.554"/>
    <p1510:client id="{D5D1A3B7-5D33-4E18-BE07-D21C2EDBFF84}" v="152" dt="2025-08-19T19:03:52.030"/>
    <p1510:client id="{E6D7D332-1612-4C94-B4D2-A459CFD7684D}" v="775" dt="2025-08-18T22:11:24.7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ok, Gwen (DSHS/OOS)" userId="1bf09317-8d8c-4d4c-aff6-03f737bcab7e" providerId="ADAL" clId="{E6D7D332-1612-4C94-B4D2-A459CFD7684D}"/>
    <pc:docChg chg="undo redo custSel addSld delSld modSld sldOrd">
      <pc:chgData name="Teok, Gwen (DSHS/OOS)" userId="1bf09317-8d8c-4d4c-aff6-03f737bcab7e" providerId="ADAL" clId="{E6D7D332-1612-4C94-B4D2-A459CFD7684D}" dt="2025-08-18T22:11:24.762" v="4471" actId="167"/>
      <pc:docMkLst>
        <pc:docMk/>
      </pc:docMkLst>
      <pc:sldChg chg="ord">
        <pc:chgData name="Teok, Gwen (DSHS/OOS)" userId="1bf09317-8d8c-4d4c-aff6-03f737bcab7e" providerId="ADAL" clId="{E6D7D332-1612-4C94-B4D2-A459CFD7684D}" dt="2025-08-05T19:04:28.673" v="1087"/>
        <pc:sldMkLst>
          <pc:docMk/>
          <pc:sldMk cId="0" sldId="256"/>
        </pc:sldMkLst>
      </pc:sldChg>
      <pc:sldChg chg="modSp mod">
        <pc:chgData name="Teok, Gwen (DSHS/OOS)" userId="1bf09317-8d8c-4d4c-aff6-03f737bcab7e" providerId="ADAL" clId="{E6D7D332-1612-4C94-B4D2-A459CFD7684D}" dt="2025-08-04T22:15:20.461" v="41" actId="403"/>
        <pc:sldMkLst>
          <pc:docMk/>
          <pc:sldMk cId="0" sldId="257"/>
        </pc:sldMkLst>
        <pc:spChg chg="mod">
          <ac:chgData name="Teok, Gwen (DSHS/OOS)" userId="1bf09317-8d8c-4d4c-aff6-03f737bcab7e" providerId="ADAL" clId="{E6D7D332-1612-4C94-B4D2-A459CFD7684D}" dt="2025-08-04T22:15:20.461" v="41" actId="403"/>
          <ac:spMkLst>
            <pc:docMk/>
            <pc:sldMk cId="0" sldId="257"/>
            <ac:spMk id="4" creationId="{00000000-0000-0000-0000-000000000000}"/>
          </ac:spMkLst>
        </pc:spChg>
      </pc:sldChg>
      <pc:sldChg chg="modSp mod">
        <pc:chgData name="Teok, Gwen (DSHS/OOS)" userId="1bf09317-8d8c-4d4c-aff6-03f737bcab7e" providerId="ADAL" clId="{E6D7D332-1612-4C94-B4D2-A459CFD7684D}" dt="2025-08-04T22:15:23.804" v="42" actId="403"/>
        <pc:sldMkLst>
          <pc:docMk/>
          <pc:sldMk cId="0" sldId="258"/>
        </pc:sldMkLst>
      </pc:sldChg>
      <pc:sldChg chg="modSp mod">
        <pc:chgData name="Teok, Gwen (DSHS/OOS)" userId="1bf09317-8d8c-4d4c-aff6-03f737bcab7e" providerId="ADAL" clId="{E6D7D332-1612-4C94-B4D2-A459CFD7684D}" dt="2025-08-04T22:15:31.752" v="44" actId="404"/>
        <pc:sldMkLst>
          <pc:docMk/>
          <pc:sldMk cId="0" sldId="259"/>
        </pc:sldMkLst>
        <pc:spChg chg="mod">
          <ac:chgData name="Teok, Gwen (DSHS/OOS)" userId="1bf09317-8d8c-4d4c-aff6-03f737bcab7e" providerId="ADAL" clId="{E6D7D332-1612-4C94-B4D2-A459CFD7684D}" dt="2025-08-04T22:15:06.072" v="38" actId="1036"/>
          <ac:spMkLst>
            <pc:docMk/>
            <pc:sldMk cId="0" sldId="259"/>
            <ac:spMk id="3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2:15:31.752" v="44" actId="404"/>
          <ac:spMkLst>
            <pc:docMk/>
            <pc:sldMk cId="0" sldId="259"/>
            <ac:spMk id="7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2:15:06.072" v="38" actId="1036"/>
          <ac:spMkLst>
            <pc:docMk/>
            <pc:sldMk cId="0" sldId="259"/>
            <ac:spMk id="8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2:15:31.752" v="44" actId="404"/>
          <ac:spMkLst>
            <pc:docMk/>
            <pc:sldMk cId="0" sldId="259"/>
            <ac:spMk id="9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2:15:06.072" v="38" actId="1036"/>
          <ac:spMkLst>
            <pc:docMk/>
            <pc:sldMk cId="0" sldId="259"/>
            <ac:spMk id="10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2:15:27.012" v="43" actId="403"/>
          <ac:spMkLst>
            <pc:docMk/>
            <pc:sldMk cId="0" sldId="259"/>
            <ac:spMk id="11" creationId="{00000000-0000-0000-0000-000000000000}"/>
          </ac:spMkLst>
        </pc:spChg>
      </pc:sldChg>
      <pc:sldChg chg="modSp mod">
        <pc:chgData name="Teok, Gwen (DSHS/OOS)" userId="1bf09317-8d8c-4d4c-aff6-03f737bcab7e" providerId="ADAL" clId="{E6D7D332-1612-4C94-B4D2-A459CFD7684D}" dt="2025-08-04T22:15:50.691" v="45" actId="14100"/>
        <pc:sldMkLst>
          <pc:docMk/>
          <pc:sldMk cId="0" sldId="264"/>
        </pc:sldMkLst>
        <pc:spChg chg="mod">
          <ac:chgData name="Teok, Gwen (DSHS/OOS)" userId="1bf09317-8d8c-4d4c-aff6-03f737bcab7e" providerId="ADAL" clId="{E6D7D332-1612-4C94-B4D2-A459CFD7684D}" dt="2025-08-04T22:15:50.691" v="45" actId="14100"/>
          <ac:spMkLst>
            <pc:docMk/>
            <pc:sldMk cId="0" sldId="264"/>
            <ac:spMk id="4" creationId="{00000000-0000-0000-0000-000000000000}"/>
          </ac:spMkLst>
        </pc:spChg>
      </pc:sldChg>
      <pc:sldChg chg="modSp mod">
        <pc:chgData name="Teok, Gwen (DSHS/OOS)" userId="1bf09317-8d8c-4d4c-aff6-03f737bcab7e" providerId="ADAL" clId="{E6D7D332-1612-4C94-B4D2-A459CFD7684D}" dt="2025-08-04T22:16:39.315" v="83" actId="1038"/>
        <pc:sldMkLst>
          <pc:docMk/>
          <pc:sldMk cId="0" sldId="265"/>
        </pc:sldMkLst>
        <pc:spChg chg="mod">
          <ac:chgData name="Teok, Gwen (DSHS/OOS)" userId="1bf09317-8d8c-4d4c-aff6-03f737bcab7e" providerId="ADAL" clId="{E6D7D332-1612-4C94-B4D2-A459CFD7684D}" dt="2025-08-04T22:15:58.151" v="48" actId="403"/>
          <ac:spMkLst>
            <pc:docMk/>
            <pc:sldMk cId="0" sldId="265"/>
            <ac:spMk id="6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2:16:30.754" v="63" actId="1035"/>
          <ac:spMkLst>
            <pc:docMk/>
            <pc:sldMk cId="0" sldId="265"/>
            <ac:spMk id="26" creationId="{126CDBFC-391C-7647-4306-898AAA3D4BEA}"/>
          </ac:spMkLst>
        </pc:spChg>
        <pc:spChg chg="mod">
          <ac:chgData name="Teok, Gwen (DSHS/OOS)" userId="1bf09317-8d8c-4d4c-aff6-03f737bcab7e" providerId="ADAL" clId="{E6D7D332-1612-4C94-B4D2-A459CFD7684D}" dt="2025-08-04T22:16:22.806" v="59" actId="1036"/>
          <ac:spMkLst>
            <pc:docMk/>
            <pc:sldMk cId="0" sldId="265"/>
            <ac:spMk id="29" creationId="{A5A6AFD9-DBA3-2EA0-E4D6-33B8C40C27CD}"/>
          </ac:spMkLst>
        </pc:spChg>
        <pc:spChg chg="mod">
          <ac:chgData name="Teok, Gwen (DSHS/OOS)" userId="1bf09317-8d8c-4d4c-aff6-03f737bcab7e" providerId="ADAL" clId="{E6D7D332-1612-4C94-B4D2-A459CFD7684D}" dt="2025-08-04T22:16:22.806" v="59" actId="1036"/>
          <ac:spMkLst>
            <pc:docMk/>
            <pc:sldMk cId="0" sldId="265"/>
            <ac:spMk id="32" creationId="{0315716B-5866-E4F8-5C4C-009813D6EFF6}"/>
          </ac:spMkLst>
        </pc:spChg>
        <pc:spChg chg="mod">
          <ac:chgData name="Teok, Gwen (DSHS/OOS)" userId="1bf09317-8d8c-4d4c-aff6-03f737bcab7e" providerId="ADAL" clId="{E6D7D332-1612-4C94-B4D2-A459CFD7684D}" dt="2025-08-04T22:16:35.736" v="77" actId="1038"/>
          <ac:spMkLst>
            <pc:docMk/>
            <pc:sldMk cId="0" sldId="265"/>
            <ac:spMk id="35" creationId="{1D314169-5BD9-8AE2-99D6-82EBF830FA6A}"/>
          </ac:spMkLst>
        </pc:spChg>
        <pc:spChg chg="mod">
          <ac:chgData name="Teok, Gwen (DSHS/OOS)" userId="1bf09317-8d8c-4d4c-aff6-03f737bcab7e" providerId="ADAL" clId="{E6D7D332-1612-4C94-B4D2-A459CFD7684D}" dt="2025-08-04T22:16:39.315" v="83" actId="1038"/>
          <ac:spMkLst>
            <pc:docMk/>
            <pc:sldMk cId="0" sldId="265"/>
            <ac:spMk id="37" creationId="{7D3B13AF-4856-0101-6B75-4BCE20D93D29}"/>
          </ac:spMkLst>
        </pc:spChg>
        <pc:picChg chg="mod">
          <ac:chgData name="Teok, Gwen (DSHS/OOS)" userId="1bf09317-8d8c-4d4c-aff6-03f737bcab7e" providerId="ADAL" clId="{E6D7D332-1612-4C94-B4D2-A459CFD7684D}" dt="2025-08-04T22:16:39.315" v="83" actId="1038"/>
          <ac:picMkLst>
            <pc:docMk/>
            <pc:sldMk cId="0" sldId="265"/>
            <ac:picMk id="36" creationId="{7A043F10-8C6C-7F3D-4405-F34D8A0F9401}"/>
          </ac:picMkLst>
        </pc:picChg>
      </pc:sldChg>
      <pc:sldChg chg="modSp mod">
        <pc:chgData name="Teok, Gwen (DSHS/OOS)" userId="1bf09317-8d8c-4d4c-aff6-03f737bcab7e" providerId="ADAL" clId="{E6D7D332-1612-4C94-B4D2-A459CFD7684D}" dt="2025-08-04T22:17:10.658" v="88" actId="14100"/>
        <pc:sldMkLst>
          <pc:docMk/>
          <pc:sldMk cId="0" sldId="266"/>
        </pc:sldMkLst>
        <pc:spChg chg="mod">
          <ac:chgData name="Teok, Gwen (DSHS/OOS)" userId="1bf09317-8d8c-4d4c-aff6-03f737bcab7e" providerId="ADAL" clId="{E6D7D332-1612-4C94-B4D2-A459CFD7684D}" dt="2025-08-04T22:16:55.622" v="84" actId="403"/>
          <ac:spMkLst>
            <pc:docMk/>
            <pc:sldMk cId="0" sldId="266"/>
            <ac:spMk id="3" creationId="{8B67174A-6B04-E519-36D9-80CE970B8DE9}"/>
          </ac:spMkLst>
        </pc:spChg>
        <pc:graphicFrameChg chg="mod modGraphic">
          <ac:chgData name="Teok, Gwen (DSHS/OOS)" userId="1bf09317-8d8c-4d4c-aff6-03f737bcab7e" providerId="ADAL" clId="{E6D7D332-1612-4C94-B4D2-A459CFD7684D}" dt="2025-08-04T22:17:10.658" v="88" actId="14100"/>
          <ac:graphicFrameMkLst>
            <pc:docMk/>
            <pc:sldMk cId="0" sldId="266"/>
            <ac:graphicFrameMk id="4" creationId="{7BFBF47C-1677-9EDF-8CE9-D26A9EE6F2A9}"/>
          </ac:graphicFrameMkLst>
        </pc:graphicFrameChg>
      </pc:sldChg>
      <pc:sldChg chg="addSp delSp modSp mod">
        <pc:chgData name="Teok, Gwen (DSHS/OOS)" userId="1bf09317-8d8c-4d4c-aff6-03f737bcab7e" providerId="ADAL" clId="{E6D7D332-1612-4C94-B4D2-A459CFD7684D}" dt="2025-08-05T19:43:48.645" v="2133"/>
        <pc:sldMkLst>
          <pc:docMk/>
          <pc:sldMk cId="0" sldId="267"/>
        </pc:sldMkLst>
      </pc:sldChg>
      <pc:sldChg chg="modSp mod">
        <pc:chgData name="Teok, Gwen (DSHS/OOS)" userId="1bf09317-8d8c-4d4c-aff6-03f737bcab7e" providerId="ADAL" clId="{E6D7D332-1612-4C94-B4D2-A459CFD7684D}" dt="2025-08-05T19:37:57.934" v="2091" actId="2085"/>
        <pc:sldMkLst>
          <pc:docMk/>
          <pc:sldMk cId="0" sldId="268"/>
        </pc:sldMkLst>
      </pc:sldChg>
      <pc:sldChg chg="modSp mod">
        <pc:chgData name="Teok, Gwen (DSHS/OOS)" userId="1bf09317-8d8c-4d4c-aff6-03f737bcab7e" providerId="ADAL" clId="{E6D7D332-1612-4C94-B4D2-A459CFD7684D}" dt="2025-08-04T23:03:54.976" v="451" actId="1076"/>
        <pc:sldMkLst>
          <pc:docMk/>
          <pc:sldMk cId="0" sldId="269"/>
        </pc:sldMkLst>
      </pc:sldChg>
      <pc:sldChg chg="modSp mod">
        <pc:chgData name="Teok, Gwen (DSHS/OOS)" userId="1bf09317-8d8c-4d4c-aff6-03f737bcab7e" providerId="ADAL" clId="{E6D7D332-1612-4C94-B4D2-A459CFD7684D}" dt="2025-08-04T23:04:11.152" v="456" actId="1076"/>
        <pc:sldMkLst>
          <pc:docMk/>
          <pc:sldMk cId="0" sldId="270"/>
        </pc:sldMkLst>
        <pc:spChg chg="mod">
          <ac:chgData name="Teok, Gwen (DSHS/OOS)" userId="1bf09317-8d8c-4d4c-aff6-03f737bcab7e" providerId="ADAL" clId="{E6D7D332-1612-4C94-B4D2-A459CFD7684D}" dt="2025-08-04T23:04:11.152" v="456" actId="1076"/>
          <ac:spMkLst>
            <pc:docMk/>
            <pc:sldMk cId="0" sldId="270"/>
            <ac:spMk id="3" creationId="{00000000-0000-0000-0000-000000000000}"/>
          </ac:spMkLst>
        </pc:spChg>
      </pc:sldChg>
      <pc:sldChg chg="addSp delSp modSp mod">
        <pc:chgData name="Teok, Gwen (DSHS/OOS)" userId="1bf09317-8d8c-4d4c-aff6-03f737bcab7e" providerId="ADAL" clId="{E6D7D332-1612-4C94-B4D2-A459CFD7684D}" dt="2025-08-06T15:25:58.553" v="3273"/>
        <pc:sldMkLst>
          <pc:docMk/>
          <pc:sldMk cId="2856258480" sldId="274"/>
        </pc:sldMkLst>
        <pc:spChg chg="add mod">
          <ac:chgData name="Teok, Gwen (DSHS/OOS)" userId="1bf09317-8d8c-4d4c-aff6-03f737bcab7e" providerId="ADAL" clId="{E6D7D332-1612-4C94-B4D2-A459CFD7684D}" dt="2025-08-05T23:03:20.684" v="2618" actId="948"/>
          <ac:spMkLst>
            <pc:docMk/>
            <pc:sldMk cId="2856258480" sldId="274"/>
            <ac:spMk id="2" creationId="{A4232D56-2558-F1FE-C174-21877DC0E21E}"/>
          </ac:spMkLst>
        </pc:spChg>
        <pc:spChg chg="add del mod">
          <ac:chgData name="Teok, Gwen (DSHS/OOS)" userId="1bf09317-8d8c-4d4c-aff6-03f737bcab7e" providerId="ADAL" clId="{E6D7D332-1612-4C94-B4D2-A459CFD7684D}" dt="2025-08-04T23:15:33.643" v="683"/>
          <ac:spMkLst>
            <pc:docMk/>
            <pc:sldMk cId="2856258480" sldId="274"/>
            <ac:spMk id="3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3:17:20.306" v="819" actId="1076"/>
          <ac:spMkLst>
            <pc:docMk/>
            <pc:sldMk cId="2856258480" sldId="274"/>
            <ac:spMk id="4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3:17:30.910" v="837" actId="1035"/>
          <ac:spMkLst>
            <pc:docMk/>
            <pc:sldMk cId="2856258480" sldId="274"/>
            <ac:spMk id="5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19:09.462" v="3213" actId="1036"/>
          <ac:spMkLst>
            <pc:docMk/>
            <pc:sldMk cId="2856258480" sldId="274"/>
            <ac:spMk id="7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19:09.462" v="3213" actId="1036"/>
          <ac:spMkLst>
            <pc:docMk/>
            <pc:sldMk cId="2856258480" sldId="274"/>
            <ac:spMk id="8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3:17:30.910" v="837" actId="1035"/>
          <ac:spMkLst>
            <pc:docMk/>
            <pc:sldMk cId="2856258480" sldId="274"/>
            <ac:spMk id="10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3:17:30.910" v="837" actId="1035"/>
          <ac:spMkLst>
            <pc:docMk/>
            <pc:sldMk cId="2856258480" sldId="274"/>
            <ac:spMk id="13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3:17:30.910" v="837" actId="1035"/>
          <ac:spMkLst>
            <pc:docMk/>
            <pc:sldMk cId="2856258480" sldId="274"/>
            <ac:spMk id="16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3:17:57.563" v="862" actId="1035"/>
          <ac:spMkLst>
            <pc:docMk/>
            <pc:sldMk cId="2856258480" sldId="274"/>
            <ac:spMk id="18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2:36:27.257" v="263" actId="2711"/>
          <ac:spMkLst>
            <pc:docMk/>
            <pc:sldMk cId="2856258480" sldId="274"/>
            <ac:spMk id="24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2:36:27.257" v="263" actId="2711"/>
          <ac:spMkLst>
            <pc:docMk/>
            <pc:sldMk cId="2856258480" sldId="274"/>
            <ac:spMk id="26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2:36:27.257" v="263" actId="2711"/>
          <ac:spMkLst>
            <pc:docMk/>
            <pc:sldMk cId="2856258480" sldId="274"/>
            <ac:spMk id="27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09:23.362" v="3013" actId="1037"/>
          <ac:spMkLst>
            <pc:docMk/>
            <pc:sldMk cId="2856258480" sldId="274"/>
            <ac:spMk id="33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5T23:02:52.918" v="2612" actId="1076"/>
          <ac:spMkLst>
            <pc:docMk/>
            <pc:sldMk cId="2856258480" sldId="274"/>
            <ac:spMk id="35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5T23:03:01.224" v="2614" actId="1076"/>
          <ac:spMkLst>
            <pc:docMk/>
            <pc:sldMk cId="2856258480" sldId="274"/>
            <ac:spMk id="37" creationId="{00000000-0000-0000-0000-000000000000}"/>
          </ac:spMkLst>
        </pc:spChg>
        <pc:spChg chg="add mod">
          <ac:chgData name="Teok, Gwen (DSHS/OOS)" userId="1bf09317-8d8c-4d4c-aff6-03f737bcab7e" providerId="ADAL" clId="{E6D7D332-1612-4C94-B4D2-A459CFD7684D}" dt="2025-08-05T23:03:20.684" v="2618" actId="948"/>
          <ac:spMkLst>
            <pc:docMk/>
            <pc:sldMk cId="2856258480" sldId="274"/>
            <ac:spMk id="40" creationId="{8A25DE8F-722F-5821-E44E-220715B1D262}"/>
          </ac:spMkLst>
        </pc:spChg>
        <pc:spChg chg="add mod">
          <ac:chgData name="Teok, Gwen (DSHS/OOS)" userId="1bf09317-8d8c-4d4c-aff6-03f737bcab7e" providerId="ADAL" clId="{E6D7D332-1612-4C94-B4D2-A459CFD7684D}" dt="2025-08-05T23:03:25.083" v="2626" actId="1036"/>
          <ac:spMkLst>
            <pc:docMk/>
            <pc:sldMk cId="2856258480" sldId="274"/>
            <ac:spMk id="41" creationId="{E6F0A7BA-32F5-0388-69EE-5E2DF0F80C81}"/>
          </ac:spMkLst>
        </pc:spChg>
        <pc:spChg chg="add mod">
          <ac:chgData name="Teok, Gwen (DSHS/OOS)" userId="1bf09317-8d8c-4d4c-aff6-03f737bcab7e" providerId="ADAL" clId="{E6D7D332-1612-4C94-B4D2-A459CFD7684D}" dt="2025-08-04T23:17:30.910" v="837" actId="1035"/>
          <ac:spMkLst>
            <pc:docMk/>
            <pc:sldMk cId="2856258480" sldId="274"/>
            <ac:spMk id="42" creationId="{D975A882-EA3B-6C17-990C-DAF0A32642A7}"/>
          </ac:spMkLst>
        </pc:spChg>
        <pc:spChg chg="add mod">
          <ac:chgData name="Teok, Gwen (DSHS/OOS)" userId="1bf09317-8d8c-4d4c-aff6-03f737bcab7e" providerId="ADAL" clId="{E6D7D332-1612-4C94-B4D2-A459CFD7684D}" dt="2025-08-04T23:17:35.193" v="853" actId="1035"/>
          <ac:spMkLst>
            <pc:docMk/>
            <pc:sldMk cId="2856258480" sldId="274"/>
            <ac:spMk id="43" creationId="{BA080EB6-B250-B10F-E771-E002B8F8064B}"/>
          </ac:spMkLst>
        </pc:spChg>
        <pc:spChg chg="add mod">
          <ac:chgData name="Teok, Gwen (DSHS/OOS)" userId="1bf09317-8d8c-4d4c-aff6-03f737bcab7e" providerId="ADAL" clId="{E6D7D332-1612-4C94-B4D2-A459CFD7684D}" dt="2025-08-05T20:19:55.393" v="2360" actId="1036"/>
          <ac:spMkLst>
            <pc:docMk/>
            <pc:sldMk cId="2856258480" sldId="274"/>
            <ac:spMk id="44" creationId="{EA969D68-C8F4-2CF7-14E4-C86F602C6BC3}"/>
          </ac:spMkLst>
        </pc:spChg>
        <pc:spChg chg="add mod">
          <ac:chgData name="Teok, Gwen (DSHS/OOS)" userId="1bf09317-8d8c-4d4c-aff6-03f737bcab7e" providerId="ADAL" clId="{E6D7D332-1612-4C94-B4D2-A459CFD7684D}" dt="2025-08-04T23:17:30.910" v="837" actId="1035"/>
          <ac:spMkLst>
            <pc:docMk/>
            <pc:sldMk cId="2856258480" sldId="274"/>
            <ac:spMk id="45" creationId="{623E65DA-FADF-5235-42CD-A280640CF3AE}"/>
          </ac:spMkLst>
        </pc:spChg>
        <pc:spChg chg="add mod">
          <ac:chgData name="Teok, Gwen (DSHS/OOS)" userId="1bf09317-8d8c-4d4c-aff6-03f737bcab7e" providerId="ADAL" clId="{E6D7D332-1612-4C94-B4D2-A459CFD7684D}" dt="2025-08-05T23:03:20.684" v="2618" actId="948"/>
          <ac:spMkLst>
            <pc:docMk/>
            <pc:sldMk cId="2856258480" sldId="274"/>
            <ac:spMk id="46" creationId="{F661177B-01B2-FE78-F15B-BF289EEC2720}"/>
          </ac:spMkLst>
        </pc:spChg>
        <pc:grpChg chg="mod">
          <ac:chgData name="Teok, Gwen (DSHS/OOS)" userId="1bf09317-8d8c-4d4c-aff6-03f737bcab7e" providerId="ADAL" clId="{E6D7D332-1612-4C94-B4D2-A459CFD7684D}" dt="2025-08-05T23:01:03.471" v="2595" actId="14100"/>
          <ac:grpSpMkLst>
            <pc:docMk/>
            <pc:sldMk cId="2856258480" sldId="274"/>
            <ac:grpSpMk id="19" creationId="{00000000-0000-0000-0000-000000000000}"/>
          </ac:grpSpMkLst>
        </pc:grpChg>
        <pc:grpChg chg="mod">
          <ac:chgData name="Teok, Gwen (DSHS/OOS)" userId="1bf09317-8d8c-4d4c-aff6-03f737bcab7e" providerId="ADAL" clId="{E6D7D332-1612-4C94-B4D2-A459CFD7684D}" dt="2025-08-05T23:01:16.353" v="2598" actId="14100"/>
          <ac:grpSpMkLst>
            <pc:docMk/>
            <pc:sldMk cId="2856258480" sldId="274"/>
            <ac:grpSpMk id="22" creationId="{00000000-0000-0000-0000-000000000000}"/>
          </ac:grpSpMkLst>
        </pc:grpChg>
        <pc:grpChg chg="mod">
          <ac:chgData name="Teok, Gwen (DSHS/OOS)" userId="1bf09317-8d8c-4d4c-aff6-03f737bcab7e" providerId="ADAL" clId="{E6D7D332-1612-4C94-B4D2-A459CFD7684D}" dt="2025-08-05T23:02:35.302" v="2610" actId="1076"/>
          <ac:grpSpMkLst>
            <pc:docMk/>
            <pc:sldMk cId="2856258480" sldId="274"/>
            <ac:grpSpMk id="25" creationId="{00000000-0000-0000-0000-000000000000}"/>
          </ac:grpSpMkLst>
        </pc:grpChg>
        <pc:grpChg chg="mod">
          <ac:chgData name="Teok, Gwen (DSHS/OOS)" userId="1bf09317-8d8c-4d4c-aff6-03f737bcab7e" providerId="ADAL" clId="{E6D7D332-1612-4C94-B4D2-A459CFD7684D}" dt="2025-08-05T23:02:30.862" v="2608" actId="14100"/>
          <ac:grpSpMkLst>
            <pc:docMk/>
            <pc:sldMk cId="2856258480" sldId="274"/>
            <ac:grpSpMk id="28" creationId="{00000000-0000-0000-0000-000000000000}"/>
          </ac:grpSpMkLst>
        </pc:grpChg>
        <pc:picChg chg="add mod">
          <ac:chgData name="Teok, Gwen (DSHS/OOS)" userId="1bf09317-8d8c-4d4c-aff6-03f737bcab7e" providerId="ADAL" clId="{E6D7D332-1612-4C94-B4D2-A459CFD7684D}" dt="2025-08-06T15:25:58.553" v="3273"/>
          <ac:picMkLst>
            <pc:docMk/>
            <pc:sldMk cId="2856258480" sldId="274"/>
            <ac:picMk id="6" creationId="{60E90643-69C7-4EAE-46B4-FAFDBC35D3B1}"/>
          </ac:picMkLst>
        </pc:picChg>
        <pc:picChg chg="mod">
          <ac:chgData name="Teok, Gwen (DSHS/OOS)" userId="1bf09317-8d8c-4d4c-aff6-03f737bcab7e" providerId="ADAL" clId="{E6D7D332-1612-4C94-B4D2-A459CFD7684D}" dt="2025-08-04T23:17:30.910" v="837" actId="1035"/>
          <ac:picMkLst>
            <pc:docMk/>
            <pc:sldMk cId="2856258480" sldId="274"/>
            <ac:picMk id="9" creationId="{00000000-0000-0000-0000-000000000000}"/>
          </ac:picMkLst>
        </pc:picChg>
        <pc:picChg chg="mod">
          <ac:chgData name="Teok, Gwen (DSHS/OOS)" userId="1bf09317-8d8c-4d4c-aff6-03f737bcab7e" providerId="ADAL" clId="{E6D7D332-1612-4C94-B4D2-A459CFD7684D}" dt="2025-08-04T23:17:17.955" v="818" actId="1035"/>
          <ac:picMkLst>
            <pc:docMk/>
            <pc:sldMk cId="2856258480" sldId="274"/>
            <ac:picMk id="12" creationId="{00000000-0000-0000-0000-000000000000}"/>
          </ac:picMkLst>
        </pc:picChg>
        <pc:picChg chg="mod">
          <ac:chgData name="Teok, Gwen (DSHS/OOS)" userId="1bf09317-8d8c-4d4c-aff6-03f737bcab7e" providerId="ADAL" clId="{E6D7D332-1612-4C94-B4D2-A459CFD7684D}" dt="2025-08-04T23:17:30.910" v="837" actId="1035"/>
          <ac:picMkLst>
            <pc:docMk/>
            <pc:sldMk cId="2856258480" sldId="274"/>
            <ac:picMk id="15" creationId="{00000000-0000-0000-0000-000000000000}"/>
          </ac:picMkLst>
        </pc:picChg>
      </pc:sldChg>
      <pc:sldChg chg="addSp delSp modSp mod">
        <pc:chgData name="Teok, Gwen (DSHS/OOS)" userId="1bf09317-8d8c-4d4c-aff6-03f737bcab7e" providerId="ADAL" clId="{E6D7D332-1612-4C94-B4D2-A459CFD7684D}" dt="2025-08-06T15:26:04.309" v="3276"/>
        <pc:sldMkLst>
          <pc:docMk/>
          <pc:sldMk cId="3947237256" sldId="275"/>
        </pc:sldMkLst>
        <pc:spChg chg="add mod">
          <ac:chgData name="Teok, Gwen (DSHS/OOS)" userId="1bf09317-8d8c-4d4c-aff6-03f737bcab7e" providerId="ADAL" clId="{E6D7D332-1612-4C94-B4D2-A459CFD7684D}" dt="2025-08-05T23:00:25.736" v="2587" actId="1076"/>
          <ac:spMkLst>
            <pc:docMk/>
            <pc:sldMk cId="3947237256" sldId="275"/>
            <ac:spMk id="2" creationId="{22129504-A917-8DF9-01C0-2E1059B1934B}"/>
          </ac:spMkLst>
        </pc:spChg>
        <pc:spChg chg="mod">
          <ac:chgData name="Teok, Gwen (DSHS/OOS)" userId="1bf09317-8d8c-4d4c-aff6-03f737bcab7e" providerId="ADAL" clId="{E6D7D332-1612-4C94-B4D2-A459CFD7684D}" dt="2025-08-05T21:58:40.024" v="2382" actId="1076"/>
          <ac:spMkLst>
            <pc:docMk/>
            <pc:sldMk cId="3947237256" sldId="275"/>
            <ac:spMk id="3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5T21:58:47.196" v="2383" actId="1076"/>
          <ac:spMkLst>
            <pc:docMk/>
            <pc:sldMk cId="3947237256" sldId="275"/>
            <ac:spMk id="4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06:26.563" v="2913" actId="255"/>
          <ac:spMkLst>
            <pc:docMk/>
            <pc:sldMk cId="3947237256" sldId="275"/>
            <ac:spMk id="5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06:46.771" v="2914" actId="255"/>
          <ac:spMkLst>
            <pc:docMk/>
            <pc:sldMk cId="3947237256" sldId="275"/>
            <ac:spMk id="6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07:46.655" v="2946" actId="1036"/>
          <ac:spMkLst>
            <pc:docMk/>
            <pc:sldMk cId="3947237256" sldId="275"/>
            <ac:spMk id="7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07:46.655" v="2946" actId="1036"/>
          <ac:spMkLst>
            <pc:docMk/>
            <pc:sldMk cId="3947237256" sldId="275"/>
            <ac:spMk id="8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06:58.059" v="2915" actId="255"/>
          <ac:spMkLst>
            <pc:docMk/>
            <pc:sldMk cId="3947237256" sldId="275"/>
            <ac:spMk id="12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07:13.192" v="2921" actId="14100"/>
          <ac:spMkLst>
            <pc:docMk/>
            <pc:sldMk cId="3947237256" sldId="275"/>
            <ac:spMk id="13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06:58.059" v="2915" actId="255"/>
          <ac:spMkLst>
            <pc:docMk/>
            <pc:sldMk cId="3947237256" sldId="275"/>
            <ac:spMk id="14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07:40.713" v="2936" actId="2710"/>
          <ac:spMkLst>
            <pc:docMk/>
            <pc:sldMk cId="3947237256" sldId="275"/>
            <ac:spMk id="15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07:24.935" v="2935" actId="1035"/>
          <ac:spMkLst>
            <pc:docMk/>
            <pc:sldMk cId="3947237256" sldId="275"/>
            <ac:spMk id="16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07:24.935" v="2935" actId="1035"/>
          <ac:spMkLst>
            <pc:docMk/>
            <pc:sldMk cId="3947237256" sldId="275"/>
            <ac:spMk id="17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14:29.812" v="3095" actId="14100"/>
          <ac:spMkLst>
            <pc:docMk/>
            <pc:sldMk cId="3947237256" sldId="275"/>
            <ac:spMk id="18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3:12:05.088" v="613" actId="1076"/>
          <ac:spMkLst>
            <pc:docMk/>
            <pc:sldMk cId="3947237256" sldId="275"/>
            <ac:spMk id="29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4T22:36:38.961" v="264" actId="2711"/>
          <ac:spMkLst>
            <pc:docMk/>
            <pc:sldMk cId="3947237256" sldId="275"/>
            <ac:spMk id="30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5T21:59:13.367" v="2385" actId="255"/>
          <ac:spMkLst>
            <pc:docMk/>
            <pc:sldMk cId="3947237256" sldId="275"/>
            <ac:spMk id="31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5T23:00:31.586" v="2589" actId="14100"/>
          <ac:spMkLst>
            <pc:docMk/>
            <pc:sldMk cId="3947237256" sldId="275"/>
            <ac:spMk id="33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5T23:00:15.276" v="2583" actId="1076"/>
          <ac:spMkLst>
            <pc:docMk/>
            <pc:sldMk cId="3947237256" sldId="275"/>
            <ac:spMk id="37" creationId="{00000000-0000-0000-0000-000000000000}"/>
          </ac:spMkLst>
        </pc:spChg>
        <pc:spChg chg="add mod">
          <ac:chgData name="Teok, Gwen (DSHS/OOS)" userId="1bf09317-8d8c-4d4c-aff6-03f737bcab7e" providerId="ADAL" clId="{E6D7D332-1612-4C94-B4D2-A459CFD7684D}" dt="2025-08-05T23:00:22.832" v="2586" actId="1076"/>
          <ac:spMkLst>
            <pc:docMk/>
            <pc:sldMk cId="3947237256" sldId="275"/>
            <ac:spMk id="40" creationId="{570077EF-FD96-0389-3F7F-579C33E28D2B}"/>
          </ac:spMkLst>
        </pc:spChg>
        <pc:spChg chg="add mod">
          <ac:chgData name="Teok, Gwen (DSHS/OOS)" userId="1bf09317-8d8c-4d4c-aff6-03f737bcab7e" providerId="ADAL" clId="{E6D7D332-1612-4C94-B4D2-A459CFD7684D}" dt="2025-08-05T23:00:15.276" v="2583" actId="1076"/>
          <ac:spMkLst>
            <pc:docMk/>
            <pc:sldMk cId="3947237256" sldId="275"/>
            <ac:spMk id="42" creationId="{8AD64759-518E-B40F-775E-6597D6D62F79}"/>
          </ac:spMkLst>
        </pc:spChg>
        <pc:grpChg chg="add del mod">
          <ac:chgData name="Teok, Gwen (DSHS/OOS)" userId="1bf09317-8d8c-4d4c-aff6-03f737bcab7e" providerId="ADAL" clId="{E6D7D332-1612-4C94-B4D2-A459CFD7684D}" dt="2025-08-05T22:59:54.072" v="2580" actId="14100"/>
          <ac:grpSpMkLst>
            <pc:docMk/>
            <pc:sldMk cId="3947237256" sldId="275"/>
            <ac:grpSpMk id="19" creationId="{00000000-0000-0000-0000-000000000000}"/>
          </ac:grpSpMkLst>
        </pc:grpChg>
        <pc:grpChg chg="mod">
          <ac:chgData name="Teok, Gwen (DSHS/OOS)" userId="1bf09317-8d8c-4d4c-aff6-03f737bcab7e" providerId="ADAL" clId="{E6D7D332-1612-4C94-B4D2-A459CFD7684D}" dt="2025-08-05T22:59:57.839" v="2581" actId="14100"/>
          <ac:grpSpMkLst>
            <pc:docMk/>
            <pc:sldMk cId="3947237256" sldId="275"/>
            <ac:grpSpMk id="22" creationId="{00000000-0000-0000-0000-000000000000}"/>
          </ac:grpSpMkLst>
        </pc:grpChg>
        <pc:grpChg chg="mod">
          <ac:chgData name="Teok, Gwen (DSHS/OOS)" userId="1bf09317-8d8c-4d4c-aff6-03f737bcab7e" providerId="ADAL" clId="{E6D7D332-1612-4C94-B4D2-A459CFD7684D}" dt="2025-08-05T23:00:15.276" v="2583" actId="1076"/>
          <ac:grpSpMkLst>
            <pc:docMk/>
            <pc:sldMk cId="3947237256" sldId="275"/>
            <ac:grpSpMk id="28" creationId="{00000000-0000-0000-0000-000000000000}"/>
          </ac:grpSpMkLst>
        </pc:grpChg>
        <pc:picChg chg="mod">
          <ac:chgData name="Teok, Gwen (DSHS/OOS)" userId="1bf09317-8d8c-4d4c-aff6-03f737bcab7e" providerId="ADAL" clId="{E6D7D332-1612-4C94-B4D2-A459CFD7684D}" dt="2025-08-06T15:16:56.638" v="3138" actId="14100"/>
          <ac:picMkLst>
            <pc:docMk/>
            <pc:sldMk cId="3947237256" sldId="275"/>
            <ac:picMk id="9" creationId="{00000000-0000-0000-0000-000000000000}"/>
          </ac:picMkLst>
        </pc:picChg>
        <pc:picChg chg="mod">
          <ac:chgData name="Teok, Gwen (DSHS/OOS)" userId="1bf09317-8d8c-4d4c-aff6-03f737bcab7e" providerId="ADAL" clId="{E6D7D332-1612-4C94-B4D2-A459CFD7684D}" dt="2025-08-06T15:16:59.966" v="3139" actId="14100"/>
          <ac:picMkLst>
            <pc:docMk/>
            <pc:sldMk cId="3947237256" sldId="275"/>
            <ac:picMk id="10" creationId="{00000000-0000-0000-0000-000000000000}"/>
          </ac:picMkLst>
        </pc:picChg>
        <pc:picChg chg="mod">
          <ac:chgData name="Teok, Gwen (DSHS/OOS)" userId="1bf09317-8d8c-4d4c-aff6-03f737bcab7e" providerId="ADAL" clId="{E6D7D332-1612-4C94-B4D2-A459CFD7684D}" dt="2025-08-06T15:17:03.154" v="3140" actId="14100"/>
          <ac:picMkLst>
            <pc:docMk/>
            <pc:sldMk cId="3947237256" sldId="275"/>
            <ac:picMk id="11" creationId="{00000000-0000-0000-0000-000000000000}"/>
          </ac:picMkLst>
        </pc:picChg>
      </pc:sldChg>
      <pc:sldChg chg="addSp delSp modSp mod">
        <pc:chgData name="Teok, Gwen (DSHS/OOS)" userId="1bf09317-8d8c-4d4c-aff6-03f737bcab7e" providerId="ADAL" clId="{E6D7D332-1612-4C94-B4D2-A459CFD7684D}" dt="2025-08-05T21:57:30.044" v="2366" actId="478"/>
        <pc:sldMkLst>
          <pc:docMk/>
          <pc:sldMk cId="636523455" sldId="276"/>
        </pc:sldMkLst>
      </pc:sldChg>
      <pc:sldChg chg="modSp del mod">
        <pc:chgData name="Teok, Gwen (DSHS/OOS)" userId="1bf09317-8d8c-4d4c-aff6-03f737bcab7e" providerId="ADAL" clId="{E6D7D332-1612-4C94-B4D2-A459CFD7684D}" dt="2025-08-05T22:36:17.506" v="2509" actId="47"/>
        <pc:sldMkLst>
          <pc:docMk/>
          <pc:sldMk cId="2998261831" sldId="277"/>
        </pc:sldMkLst>
      </pc:sldChg>
      <pc:sldChg chg="addSp delSp modSp mod">
        <pc:chgData name="Teok, Gwen (DSHS/OOS)" userId="1bf09317-8d8c-4d4c-aff6-03f737bcab7e" providerId="ADAL" clId="{E6D7D332-1612-4C94-B4D2-A459CFD7684D}" dt="2025-08-06T20:33:49.667" v="3851" actId="207"/>
        <pc:sldMkLst>
          <pc:docMk/>
          <pc:sldMk cId="4249459174" sldId="278"/>
        </pc:sldMkLst>
        <pc:spChg chg="mod">
          <ac:chgData name="Teok, Gwen (DSHS/OOS)" userId="1bf09317-8d8c-4d4c-aff6-03f737bcab7e" providerId="ADAL" clId="{E6D7D332-1612-4C94-B4D2-A459CFD7684D}" dt="2025-08-06T20:33:49.667" v="3851" actId="207"/>
          <ac:spMkLst>
            <pc:docMk/>
            <pc:sldMk cId="4249459174" sldId="278"/>
            <ac:spMk id="4" creationId="{00000000-0000-0000-0000-000000000000}"/>
          </ac:spMkLst>
        </pc:spChg>
        <pc:spChg chg="mod ord">
          <ac:chgData name="Teok, Gwen (DSHS/OOS)" userId="1bf09317-8d8c-4d4c-aff6-03f737bcab7e" providerId="ADAL" clId="{E6D7D332-1612-4C94-B4D2-A459CFD7684D}" dt="2025-08-04T23:09:09.010" v="556" actId="166"/>
          <ac:spMkLst>
            <pc:docMk/>
            <pc:sldMk cId="4249459174" sldId="278"/>
            <ac:spMk id="23" creationId="{00000000-0000-0000-0000-000000000000}"/>
          </ac:spMkLst>
        </pc:spChg>
        <pc:spChg chg="add mod">
          <ac:chgData name="Teok, Gwen (DSHS/OOS)" userId="1bf09317-8d8c-4d4c-aff6-03f737bcab7e" providerId="ADAL" clId="{E6D7D332-1612-4C94-B4D2-A459CFD7684D}" dt="2025-08-04T23:09:51.393" v="570" actId="14100"/>
          <ac:spMkLst>
            <pc:docMk/>
            <pc:sldMk cId="4249459174" sldId="278"/>
            <ac:spMk id="35" creationId="{5F9CEE3E-C545-92BF-0195-ECDA01DE81B3}"/>
          </ac:spMkLst>
        </pc:spChg>
        <pc:spChg chg="add mod ord">
          <ac:chgData name="Teok, Gwen (DSHS/OOS)" userId="1bf09317-8d8c-4d4c-aff6-03f737bcab7e" providerId="ADAL" clId="{E6D7D332-1612-4C94-B4D2-A459CFD7684D}" dt="2025-08-04T23:09:54.096" v="571" actId="1076"/>
          <ac:spMkLst>
            <pc:docMk/>
            <pc:sldMk cId="4249459174" sldId="278"/>
            <ac:spMk id="36" creationId="{FDEE69C1-4324-FC61-FA2F-60AF4FD6604B}"/>
          </ac:spMkLst>
        </pc:spChg>
        <pc:spChg chg="add mod">
          <ac:chgData name="Teok, Gwen (DSHS/OOS)" userId="1bf09317-8d8c-4d4c-aff6-03f737bcab7e" providerId="ADAL" clId="{E6D7D332-1612-4C94-B4D2-A459CFD7684D}" dt="2025-08-04T23:09:59.839" v="573" actId="1076"/>
          <ac:spMkLst>
            <pc:docMk/>
            <pc:sldMk cId="4249459174" sldId="278"/>
            <ac:spMk id="37" creationId="{3EDA763E-36FE-55C7-34DD-D0F605A0266B}"/>
          </ac:spMkLst>
        </pc:spChg>
        <pc:spChg chg="add mod ord">
          <ac:chgData name="Teok, Gwen (DSHS/OOS)" userId="1bf09317-8d8c-4d4c-aff6-03f737bcab7e" providerId="ADAL" clId="{E6D7D332-1612-4C94-B4D2-A459CFD7684D}" dt="2025-08-04T23:09:55.966" v="572" actId="14100"/>
          <ac:spMkLst>
            <pc:docMk/>
            <pc:sldMk cId="4249459174" sldId="278"/>
            <ac:spMk id="38" creationId="{80FCA631-4698-C199-7FA1-1A0F500FB084}"/>
          </ac:spMkLst>
        </pc:spChg>
        <pc:picChg chg="add mod ord">
          <ac:chgData name="Teok, Gwen (DSHS/OOS)" userId="1bf09317-8d8c-4d4c-aff6-03f737bcab7e" providerId="ADAL" clId="{E6D7D332-1612-4C94-B4D2-A459CFD7684D}" dt="2025-08-06T20:26:33.852" v="3708" actId="14100"/>
          <ac:picMkLst>
            <pc:docMk/>
            <pc:sldMk cId="4249459174" sldId="278"/>
            <ac:picMk id="6" creationId="{D831B745-82B8-6A8E-7073-533C7E3AFA01}"/>
          </ac:picMkLst>
        </pc:picChg>
      </pc:sldChg>
      <pc:sldChg chg="addSp delSp modSp del mod">
        <pc:chgData name="Teok, Gwen (DSHS/OOS)" userId="1bf09317-8d8c-4d4c-aff6-03f737bcab7e" providerId="ADAL" clId="{E6D7D332-1612-4C94-B4D2-A459CFD7684D}" dt="2025-08-05T23:48:21.076" v="2862" actId="47"/>
        <pc:sldMkLst>
          <pc:docMk/>
          <pc:sldMk cId="2476506062" sldId="279"/>
        </pc:sldMkLst>
      </pc:sldChg>
      <pc:sldChg chg="addSp delSp modSp add mod setBg">
        <pc:chgData name="Teok, Gwen (DSHS/OOS)" userId="1bf09317-8d8c-4d4c-aff6-03f737bcab7e" providerId="ADAL" clId="{E6D7D332-1612-4C94-B4D2-A459CFD7684D}" dt="2025-08-06T20:33:31.105" v="3849" actId="207"/>
        <pc:sldMkLst>
          <pc:docMk/>
          <pc:sldMk cId="4163822973" sldId="280"/>
        </pc:sldMkLst>
        <pc:spChg chg="add mod ord">
          <ac:chgData name="Teok, Gwen (DSHS/OOS)" userId="1bf09317-8d8c-4d4c-aff6-03f737bcab7e" providerId="ADAL" clId="{E6D7D332-1612-4C94-B4D2-A459CFD7684D}" dt="2025-08-06T15:11:25.305" v="3084" actId="1076"/>
          <ac:spMkLst>
            <pc:docMk/>
            <pc:sldMk cId="4163822973" sldId="280"/>
            <ac:spMk id="3" creationId="{FF0CFAA8-00C7-7348-E7B4-284459C5483F}"/>
          </ac:spMkLst>
        </pc:spChg>
        <pc:spChg chg="mod">
          <ac:chgData name="Teok, Gwen (DSHS/OOS)" userId="1bf09317-8d8c-4d4c-aff6-03f737bcab7e" providerId="ADAL" clId="{E6D7D332-1612-4C94-B4D2-A459CFD7684D}" dt="2025-08-06T20:33:31.105" v="3849" actId="207"/>
          <ac:spMkLst>
            <pc:docMk/>
            <pc:sldMk cId="4163822973" sldId="280"/>
            <ac:spMk id="6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22:54.635" v="3263" actId="1076"/>
          <ac:spMkLst>
            <pc:docMk/>
            <pc:sldMk cId="4163822973" sldId="280"/>
            <ac:spMk id="8" creationId="{00000000-0000-0000-0000-000000000000}"/>
          </ac:spMkLst>
        </pc:spChg>
        <pc:spChg chg="mod ord">
          <ac:chgData name="Teok, Gwen (DSHS/OOS)" userId="1bf09317-8d8c-4d4c-aff6-03f737bcab7e" providerId="ADAL" clId="{E6D7D332-1612-4C94-B4D2-A459CFD7684D}" dt="2025-08-06T15:22:51.243" v="3262" actId="1076"/>
          <ac:spMkLst>
            <pc:docMk/>
            <pc:sldMk cId="4163822973" sldId="280"/>
            <ac:spMk id="13" creationId="{00000000-0000-0000-0000-000000000000}"/>
          </ac:spMkLst>
        </pc:spChg>
        <pc:spChg chg="mod ord">
          <ac:chgData name="Teok, Gwen (DSHS/OOS)" userId="1bf09317-8d8c-4d4c-aff6-03f737bcab7e" providerId="ADAL" clId="{E6D7D332-1612-4C94-B4D2-A459CFD7684D}" dt="2025-08-06T15:22:51.243" v="3262" actId="1076"/>
          <ac:spMkLst>
            <pc:docMk/>
            <pc:sldMk cId="4163822973" sldId="280"/>
            <ac:spMk id="14" creationId="{00000000-0000-0000-0000-000000000000}"/>
          </ac:spMkLst>
        </pc:spChg>
        <pc:spChg chg="mod ord">
          <ac:chgData name="Teok, Gwen (DSHS/OOS)" userId="1bf09317-8d8c-4d4c-aff6-03f737bcab7e" providerId="ADAL" clId="{E6D7D332-1612-4C94-B4D2-A459CFD7684D}" dt="2025-08-06T15:22:51.243" v="3262" actId="1076"/>
          <ac:spMkLst>
            <pc:docMk/>
            <pc:sldMk cId="4163822973" sldId="280"/>
            <ac:spMk id="15" creationId="{00000000-0000-0000-0000-000000000000}"/>
          </ac:spMkLst>
        </pc:spChg>
        <pc:spChg chg="add mod">
          <ac:chgData name="Teok, Gwen (DSHS/OOS)" userId="1bf09317-8d8c-4d4c-aff6-03f737bcab7e" providerId="ADAL" clId="{E6D7D332-1612-4C94-B4D2-A459CFD7684D}" dt="2025-08-06T15:14:36.111" v="3097" actId="14100"/>
          <ac:spMkLst>
            <pc:docMk/>
            <pc:sldMk cId="4163822973" sldId="280"/>
            <ac:spMk id="31" creationId="{2CCEF6CF-4AAF-EB1D-45E8-CBCE6A306A0F}"/>
          </ac:spMkLst>
        </pc:spChg>
        <pc:spChg chg="mod">
          <ac:chgData name="Teok, Gwen (DSHS/OOS)" userId="1bf09317-8d8c-4d4c-aff6-03f737bcab7e" providerId="ADAL" clId="{E6D7D332-1612-4C94-B4D2-A459CFD7684D}" dt="2025-08-06T15:11:29.915" v="3085" actId="1076"/>
          <ac:spMkLst>
            <pc:docMk/>
            <pc:sldMk cId="4163822973" sldId="280"/>
            <ac:spMk id="35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11:32.917" v="3086" actId="1076"/>
          <ac:spMkLst>
            <pc:docMk/>
            <pc:sldMk cId="4163822973" sldId="280"/>
            <ac:spMk id="36" creationId="{00000000-0000-0000-0000-000000000000}"/>
          </ac:spMkLst>
        </pc:spChg>
        <pc:spChg chg="mod">
          <ac:chgData name="Teok, Gwen (DSHS/OOS)" userId="1bf09317-8d8c-4d4c-aff6-03f737bcab7e" providerId="ADAL" clId="{E6D7D332-1612-4C94-B4D2-A459CFD7684D}" dt="2025-08-06T15:35:35.148" v="3329" actId="1037"/>
          <ac:spMkLst>
            <pc:docMk/>
            <pc:sldMk cId="4163822973" sldId="280"/>
            <ac:spMk id="37" creationId="{00000000-0000-0000-0000-000000000000}"/>
          </ac:spMkLst>
        </pc:spChg>
        <pc:spChg chg="add mod">
          <ac:chgData name="Teok, Gwen (DSHS/OOS)" userId="1bf09317-8d8c-4d4c-aff6-03f737bcab7e" providerId="ADAL" clId="{E6D7D332-1612-4C94-B4D2-A459CFD7684D}" dt="2025-08-06T15:35:25.454" v="3323" actId="1076"/>
          <ac:spMkLst>
            <pc:docMk/>
            <pc:sldMk cId="4163822973" sldId="280"/>
            <ac:spMk id="52" creationId="{60FB9A0E-8F57-CEA3-C243-0F25ABEC639A}"/>
          </ac:spMkLst>
        </pc:spChg>
      </pc:sldChg>
      <pc:sldChg chg="addSp delSp modSp mod">
        <pc:chgData name="Teok, Gwen (DSHS/OOS)" userId="1bf09317-8d8c-4d4c-aff6-03f737bcab7e" providerId="ADAL" clId="{E6D7D332-1612-4C94-B4D2-A459CFD7684D}" dt="2025-08-05T19:34:43.349" v="2085" actId="20577"/>
        <pc:sldMkLst>
          <pc:docMk/>
          <pc:sldMk cId="1626667403" sldId="281"/>
        </pc:sldMkLst>
      </pc:sldChg>
      <pc:sldChg chg="addSp modSp mod">
        <pc:chgData name="Teok, Gwen (DSHS/OOS)" userId="1bf09317-8d8c-4d4c-aff6-03f737bcab7e" providerId="ADAL" clId="{E6D7D332-1612-4C94-B4D2-A459CFD7684D}" dt="2025-08-04T23:21:07.151" v="980"/>
        <pc:sldMkLst>
          <pc:docMk/>
          <pc:sldMk cId="2229525078" sldId="283"/>
        </pc:sldMkLst>
      </pc:sldChg>
      <pc:sldChg chg="modSp mod">
        <pc:chgData name="Teok, Gwen (DSHS/OOS)" userId="1bf09317-8d8c-4d4c-aff6-03f737bcab7e" providerId="ADAL" clId="{E6D7D332-1612-4C94-B4D2-A459CFD7684D}" dt="2025-08-05T19:22:13.349" v="1847" actId="1076"/>
        <pc:sldMkLst>
          <pc:docMk/>
          <pc:sldMk cId="2986475514" sldId="286"/>
        </pc:sldMkLst>
        <pc:spChg chg="mod">
          <ac:chgData name="Teok, Gwen (DSHS/OOS)" userId="1bf09317-8d8c-4d4c-aff6-03f737bcab7e" providerId="ADAL" clId="{E6D7D332-1612-4C94-B4D2-A459CFD7684D}" dt="2025-08-05T19:22:13.349" v="1847" actId="1076"/>
          <ac:spMkLst>
            <pc:docMk/>
            <pc:sldMk cId="2986475514" sldId="286"/>
            <ac:spMk id="5" creationId="{46A08029-A293-0877-2E40-9F3484B190CD}"/>
          </ac:spMkLst>
        </pc:spChg>
      </pc:sldChg>
      <pc:sldChg chg="modSp mod">
        <pc:chgData name="Teok, Gwen (DSHS/OOS)" userId="1bf09317-8d8c-4d4c-aff6-03f737bcab7e" providerId="ADAL" clId="{E6D7D332-1612-4C94-B4D2-A459CFD7684D}" dt="2025-08-05T19:51:04.516" v="2230"/>
        <pc:sldMkLst>
          <pc:docMk/>
          <pc:sldMk cId="2868632558" sldId="287"/>
        </pc:sldMkLst>
      </pc:sldChg>
      <pc:sldChg chg="addSp delSp modSp del mod">
        <pc:chgData name="Teok, Gwen (DSHS/OOS)" userId="1bf09317-8d8c-4d4c-aff6-03f737bcab7e" providerId="ADAL" clId="{E6D7D332-1612-4C94-B4D2-A459CFD7684D}" dt="2025-08-05T20:17:30.940" v="2355" actId="47"/>
        <pc:sldMkLst>
          <pc:docMk/>
          <pc:sldMk cId="3969647539" sldId="288"/>
        </pc:sldMkLst>
      </pc:sldChg>
      <pc:sldChg chg="add del setBg">
        <pc:chgData name="Teok, Gwen (DSHS/OOS)" userId="1bf09317-8d8c-4d4c-aff6-03f737bcab7e" providerId="ADAL" clId="{E6D7D332-1612-4C94-B4D2-A459CFD7684D}" dt="2025-08-04T23:04:44.124" v="466"/>
        <pc:sldMkLst>
          <pc:docMk/>
          <pc:sldMk cId="1574441644" sldId="291"/>
        </pc:sldMkLst>
      </pc:sldChg>
      <pc:sldChg chg="modSp add mod ord">
        <pc:chgData name="Teok, Gwen (DSHS/OOS)" userId="1bf09317-8d8c-4d4c-aff6-03f737bcab7e" providerId="ADAL" clId="{E6D7D332-1612-4C94-B4D2-A459CFD7684D}" dt="2025-08-05T19:28:39.992" v="1941" actId="1076"/>
        <pc:sldMkLst>
          <pc:docMk/>
          <pc:sldMk cId="2508962764" sldId="291"/>
        </pc:sldMkLst>
      </pc:sldChg>
      <pc:sldChg chg="add del setBg">
        <pc:chgData name="Teok, Gwen (DSHS/OOS)" userId="1bf09317-8d8c-4d4c-aff6-03f737bcab7e" providerId="ADAL" clId="{E6D7D332-1612-4C94-B4D2-A459CFD7684D}" dt="2025-08-04T23:04:51.293" v="468"/>
        <pc:sldMkLst>
          <pc:docMk/>
          <pc:sldMk cId="4042070786" sldId="291"/>
        </pc:sldMkLst>
      </pc:sldChg>
      <pc:sldChg chg="addSp delSp modSp new mod">
        <pc:chgData name="Teok, Gwen (DSHS/OOS)" userId="1bf09317-8d8c-4d4c-aff6-03f737bcab7e" providerId="ADAL" clId="{E6D7D332-1612-4C94-B4D2-A459CFD7684D}" dt="2025-08-06T20:34:04.410" v="3853" actId="207"/>
        <pc:sldMkLst>
          <pc:docMk/>
          <pc:sldMk cId="3148182757" sldId="292"/>
        </pc:sldMkLst>
      </pc:sldChg>
      <pc:sldChg chg="addSp delSp modSp add mod">
        <pc:chgData name="Teok, Gwen (DSHS/OOS)" userId="1bf09317-8d8c-4d4c-aff6-03f737bcab7e" providerId="ADAL" clId="{E6D7D332-1612-4C94-B4D2-A459CFD7684D}" dt="2025-08-06T15:41:48.665" v="3677" actId="20577"/>
        <pc:sldMkLst>
          <pc:docMk/>
          <pc:sldMk cId="936833514" sldId="294"/>
        </pc:sldMkLst>
        <pc:spChg chg="mod">
          <ac:chgData name="Teok, Gwen (DSHS/OOS)" userId="1bf09317-8d8c-4d4c-aff6-03f737bcab7e" providerId="ADAL" clId="{E6D7D332-1612-4C94-B4D2-A459CFD7684D}" dt="2025-08-05T19:57:27.325" v="2324" actId="207"/>
          <ac:spMkLst>
            <pc:docMk/>
            <pc:sldMk cId="936833514" sldId="294"/>
            <ac:spMk id="4" creationId="{DC370CC3-7ABA-5BA8-042F-9AA33C10903E}"/>
          </ac:spMkLst>
        </pc:spChg>
        <pc:spChg chg="mod">
          <ac:chgData name="Teok, Gwen (DSHS/OOS)" userId="1bf09317-8d8c-4d4c-aff6-03f737bcab7e" providerId="ADAL" clId="{E6D7D332-1612-4C94-B4D2-A459CFD7684D}" dt="2025-08-06T15:40:57.294" v="3647" actId="1038"/>
          <ac:spMkLst>
            <pc:docMk/>
            <pc:sldMk cId="936833514" sldId="294"/>
            <ac:spMk id="5" creationId="{9A54C1A6-00C3-8274-CEEE-67D3059C619E}"/>
          </ac:spMkLst>
        </pc:spChg>
        <pc:spChg chg="mod">
          <ac:chgData name="Teok, Gwen (DSHS/OOS)" userId="1bf09317-8d8c-4d4c-aff6-03f737bcab7e" providerId="ADAL" clId="{E6D7D332-1612-4C94-B4D2-A459CFD7684D}" dt="2025-08-05T22:18:47.861" v="2486" actId="14100"/>
          <ac:spMkLst>
            <pc:docMk/>
            <pc:sldMk cId="936833514" sldId="294"/>
            <ac:spMk id="6" creationId="{BACB86AF-7D82-BD9D-6679-63D398C05C37}"/>
          </ac:spMkLst>
        </pc:spChg>
        <pc:spChg chg="mod topLvl">
          <ac:chgData name="Teok, Gwen (DSHS/OOS)" userId="1bf09317-8d8c-4d4c-aff6-03f737bcab7e" providerId="ADAL" clId="{E6D7D332-1612-4C94-B4D2-A459CFD7684D}" dt="2025-08-06T15:41:15.907" v="3650" actId="165"/>
          <ac:spMkLst>
            <pc:docMk/>
            <pc:sldMk cId="936833514" sldId="294"/>
            <ac:spMk id="7" creationId="{EB37C28F-884B-CAE5-8E89-F2046EA7BD81}"/>
          </ac:spMkLst>
        </pc:spChg>
        <pc:spChg chg="mod">
          <ac:chgData name="Teok, Gwen (DSHS/OOS)" userId="1bf09317-8d8c-4d4c-aff6-03f737bcab7e" providerId="ADAL" clId="{E6D7D332-1612-4C94-B4D2-A459CFD7684D}" dt="2025-08-06T15:40:57.294" v="3647" actId="1038"/>
          <ac:spMkLst>
            <pc:docMk/>
            <pc:sldMk cId="936833514" sldId="294"/>
            <ac:spMk id="8" creationId="{F9E8B102-5FEB-9533-78D8-437AA272D71B}"/>
          </ac:spMkLst>
        </pc:spChg>
        <pc:spChg chg="mod">
          <ac:chgData name="Teok, Gwen (DSHS/OOS)" userId="1bf09317-8d8c-4d4c-aff6-03f737bcab7e" providerId="ADAL" clId="{E6D7D332-1612-4C94-B4D2-A459CFD7684D}" dt="2025-08-06T15:40:57.294" v="3647" actId="1038"/>
          <ac:spMkLst>
            <pc:docMk/>
            <pc:sldMk cId="936833514" sldId="294"/>
            <ac:spMk id="9" creationId="{0126DA84-1B6F-2C6C-7D6C-A08EF975BC5A}"/>
          </ac:spMkLst>
        </pc:spChg>
        <pc:spChg chg="mod">
          <ac:chgData name="Teok, Gwen (DSHS/OOS)" userId="1bf09317-8d8c-4d4c-aff6-03f737bcab7e" providerId="ADAL" clId="{E6D7D332-1612-4C94-B4D2-A459CFD7684D}" dt="2025-08-06T15:41:48.665" v="3677" actId="20577"/>
          <ac:spMkLst>
            <pc:docMk/>
            <pc:sldMk cId="936833514" sldId="294"/>
            <ac:spMk id="10" creationId="{EDA77B9D-D30D-560F-2FEC-0282ACC4B442}"/>
          </ac:spMkLst>
        </pc:spChg>
        <pc:spChg chg="mod">
          <ac:chgData name="Teok, Gwen (DSHS/OOS)" userId="1bf09317-8d8c-4d4c-aff6-03f737bcab7e" providerId="ADAL" clId="{E6D7D332-1612-4C94-B4D2-A459CFD7684D}" dt="2025-08-05T19:21:48.233" v="1842" actId="1076"/>
          <ac:spMkLst>
            <pc:docMk/>
            <pc:sldMk cId="936833514" sldId="294"/>
            <ac:spMk id="11" creationId="{72B3EB22-F36D-3928-DA73-92AEB6A1F7D5}"/>
          </ac:spMkLst>
        </pc:spChg>
        <pc:spChg chg="mod topLvl">
          <ac:chgData name="Teok, Gwen (DSHS/OOS)" userId="1bf09317-8d8c-4d4c-aff6-03f737bcab7e" providerId="ADAL" clId="{E6D7D332-1612-4C94-B4D2-A459CFD7684D}" dt="2025-08-06T15:41:20.416" v="3651" actId="1076"/>
          <ac:spMkLst>
            <pc:docMk/>
            <pc:sldMk cId="936833514" sldId="294"/>
            <ac:spMk id="12" creationId="{AC8B98C5-C052-E39D-C70C-9F52D8FDF2EB}"/>
          </ac:spMkLst>
        </pc:spChg>
        <pc:spChg chg="mod topLvl">
          <ac:chgData name="Teok, Gwen (DSHS/OOS)" userId="1bf09317-8d8c-4d4c-aff6-03f737bcab7e" providerId="ADAL" clId="{E6D7D332-1612-4C94-B4D2-A459CFD7684D}" dt="2025-08-06T15:41:20.416" v="3651" actId="1076"/>
          <ac:spMkLst>
            <pc:docMk/>
            <pc:sldMk cId="936833514" sldId="294"/>
            <ac:spMk id="13" creationId="{80991E52-C36B-0309-8252-2980CD12A52F}"/>
          </ac:spMkLst>
        </pc:spChg>
        <pc:spChg chg="mod">
          <ac:chgData name="Teok, Gwen (DSHS/OOS)" userId="1bf09317-8d8c-4d4c-aff6-03f737bcab7e" providerId="ADAL" clId="{E6D7D332-1612-4C94-B4D2-A459CFD7684D}" dt="2025-08-06T15:41:37.815" v="3664" actId="1038"/>
          <ac:spMkLst>
            <pc:docMk/>
            <pc:sldMk cId="936833514" sldId="294"/>
            <ac:spMk id="14" creationId="{7C536477-42CD-1F0C-66B3-44B125EE869B}"/>
          </ac:spMkLst>
        </pc:spChg>
        <pc:spChg chg="mod">
          <ac:chgData name="Teok, Gwen (DSHS/OOS)" userId="1bf09317-8d8c-4d4c-aff6-03f737bcab7e" providerId="ADAL" clId="{E6D7D332-1612-4C94-B4D2-A459CFD7684D}" dt="2025-08-05T22:19:00.788" v="2491" actId="14100"/>
          <ac:spMkLst>
            <pc:docMk/>
            <pc:sldMk cId="936833514" sldId="294"/>
            <ac:spMk id="15" creationId="{6AF2CAC6-A238-8DC5-FE8E-8B2F9ADCABDD}"/>
          </ac:spMkLst>
        </pc:spChg>
        <pc:spChg chg="mod">
          <ac:chgData name="Teok, Gwen (DSHS/OOS)" userId="1bf09317-8d8c-4d4c-aff6-03f737bcab7e" providerId="ADAL" clId="{E6D7D332-1612-4C94-B4D2-A459CFD7684D}" dt="2025-08-06T15:41:31.883" v="3653" actId="1076"/>
          <ac:spMkLst>
            <pc:docMk/>
            <pc:sldMk cId="936833514" sldId="294"/>
            <ac:spMk id="16" creationId="{5E36D41D-A293-760B-F4E5-B8294F36E171}"/>
          </ac:spMkLst>
        </pc:spChg>
        <pc:spChg chg="mod">
          <ac:chgData name="Teok, Gwen (DSHS/OOS)" userId="1bf09317-8d8c-4d4c-aff6-03f737bcab7e" providerId="ADAL" clId="{E6D7D332-1612-4C94-B4D2-A459CFD7684D}" dt="2025-08-06T15:41:24.813" v="3652" actId="1076"/>
          <ac:spMkLst>
            <pc:docMk/>
            <pc:sldMk cId="936833514" sldId="294"/>
            <ac:spMk id="17" creationId="{3F4BD127-2E2C-ACAC-6605-F5B2E7A4C950}"/>
          </ac:spMkLst>
        </pc:spChg>
        <pc:spChg chg="mod">
          <ac:chgData name="Teok, Gwen (DSHS/OOS)" userId="1bf09317-8d8c-4d4c-aff6-03f737bcab7e" providerId="ADAL" clId="{E6D7D332-1612-4C94-B4D2-A459CFD7684D}" dt="2025-08-06T15:41:43.096" v="3675" actId="1038"/>
          <ac:spMkLst>
            <pc:docMk/>
            <pc:sldMk cId="936833514" sldId="294"/>
            <ac:spMk id="18" creationId="{2D7516EB-3775-1BD3-64B1-3BFDBEA68B55}"/>
          </ac:spMkLst>
        </pc:spChg>
        <pc:spChg chg="mod">
          <ac:chgData name="Teok, Gwen (DSHS/OOS)" userId="1bf09317-8d8c-4d4c-aff6-03f737bcab7e" providerId="ADAL" clId="{E6D7D332-1612-4C94-B4D2-A459CFD7684D}" dt="2025-08-05T19:57:17.707" v="2323" actId="207"/>
          <ac:spMkLst>
            <pc:docMk/>
            <pc:sldMk cId="936833514" sldId="294"/>
            <ac:spMk id="19" creationId="{689278BE-6D90-441F-3551-F67290CFDE53}"/>
          </ac:spMkLst>
        </pc:spChg>
        <pc:spChg chg="mod">
          <ac:chgData name="Teok, Gwen (DSHS/OOS)" userId="1bf09317-8d8c-4d4c-aff6-03f737bcab7e" providerId="ADAL" clId="{E6D7D332-1612-4C94-B4D2-A459CFD7684D}" dt="2025-08-06T15:41:31.883" v="3653" actId="1076"/>
          <ac:spMkLst>
            <pc:docMk/>
            <pc:sldMk cId="936833514" sldId="294"/>
            <ac:spMk id="20" creationId="{34CF64CC-D01D-8B1E-3FB6-9344F2CD5ACB}"/>
          </ac:spMkLst>
        </pc:spChg>
        <pc:spChg chg="mod">
          <ac:chgData name="Teok, Gwen (DSHS/OOS)" userId="1bf09317-8d8c-4d4c-aff6-03f737bcab7e" providerId="ADAL" clId="{E6D7D332-1612-4C94-B4D2-A459CFD7684D}" dt="2025-08-06T15:41:24.813" v="3652" actId="1076"/>
          <ac:spMkLst>
            <pc:docMk/>
            <pc:sldMk cId="936833514" sldId="294"/>
            <ac:spMk id="21" creationId="{026B9B7D-B983-3127-C44E-26511AAE2667}"/>
          </ac:spMkLst>
        </pc:spChg>
        <pc:spChg chg="mod">
          <ac:chgData name="Teok, Gwen (DSHS/OOS)" userId="1bf09317-8d8c-4d4c-aff6-03f737bcab7e" providerId="ADAL" clId="{E6D7D332-1612-4C94-B4D2-A459CFD7684D}" dt="2025-08-06T15:41:43.096" v="3675" actId="1038"/>
          <ac:spMkLst>
            <pc:docMk/>
            <pc:sldMk cId="936833514" sldId="294"/>
            <ac:spMk id="22" creationId="{8E4D0B2A-29CE-2A8F-A3B1-FAB5D0A64F00}"/>
          </ac:spMkLst>
        </pc:spChg>
        <pc:spChg chg="mod">
          <ac:chgData name="Teok, Gwen (DSHS/OOS)" userId="1bf09317-8d8c-4d4c-aff6-03f737bcab7e" providerId="ADAL" clId="{E6D7D332-1612-4C94-B4D2-A459CFD7684D}" dt="2025-08-05T19:21:02.930" v="1828" actId="1076"/>
          <ac:spMkLst>
            <pc:docMk/>
            <pc:sldMk cId="936833514" sldId="294"/>
            <ac:spMk id="23" creationId="{24128BA9-AEDD-7BCA-0185-B1E294C21677}"/>
          </ac:spMkLst>
        </pc:spChg>
        <pc:spChg chg="mod">
          <ac:chgData name="Teok, Gwen (DSHS/OOS)" userId="1bf09317-8d8c-4d4c-aff6-03f737bcab7e" providerId="ADAL" clId="{E6D7D332-1612-4C94-B4D2-A459CFD7684D}" dt="2025-08-06T15:41:31.883" v="3653" actId="1076"/>
          <ac:spMkLst>
            <pc:docMk/>
            <pc:sldMk cId="936833514" sldId="294"/>
            <ac:spMk id="24" creationId="{CA1859AE-1133-43B9-B275-5D56354D41EC}"/>
          </ac:spMkLst>
        </pc:spChg>
        <pc:spChg chg="mod">
          <ac:chgData name="Teok, Gwen (DSHS/OOS)" userId="1bf09317-8d8c-4d4c-aff6-03f737bcab7e" providerId="ADAL" clId="{E6D7D332-1612-4C94-B4D2-A459CFD7684D}" dt="2025-08-06T15:41:24.813" v="3652" actId="1076"/>
          <ac:spMkLst>
            <pc:docMk/>
            <pc:sldMk cId="936833514" sldId="294"/>
            <ac:spMk id="25" creationId="{8EF1A7E3-4AB2-66D7-E06F-B3599D92FF18}"/>
          </ac:spMkLst>
        </pc:spChg>
        <pc:picChg chg="add mod ord">
          <ac:chgData name="Teok, Gwen (DSHS/OOS)" userId="1bf09317-8d8c-4d4c-aff6-03f737bcab7e" providerId="ADAL" clId="{E6D7D332-1612-4C94-B4D2-A459CFD7684D}" dt="2025-08-05T19:17:29.577" v="1793" actId="167"/>
          <ac:picMkLst>
            <pc:docMk/>
            <pc:sldMk cId="936833514" sldId="294"/>
            <ac:picMk id="30" creationId="{6AFF9F31-541F-7399-FB16-7C8348E5B777}"/>
          </ac:picMkLst>
        </pc:picChg>
      </pc:sldChg>
      <pc:sldChg chg="add del">
        <pc:chgData name="Teok, Gwen (DSHS/OOS)" userId="1bf09317-8d8c-4d4c-aff6-03f737bcab7e" providerId="ADAL" clId="{E6D7D332-1612-4C94-B4D2-A459CFD7684D}" dt="2025-08-05T19:23:48.147" v="1882" actId="47"/>
        <pc:sldMkLst>
          <pc:docMk/>
          <pc:sldMk cId="3647152487" sldId="295"/>
        </pc:sldMkLst>
      </pc:sldChg>
      <pc:sldChg chg="add del setBg">
        <pc:chgData name="Teok, Gwen (DSHS/OOS)" userId="1bf09317-8d8c-4d4c-aff6-03f737bcab7e" providerId="ADAL" clId="{E6D7D332-1612-4C94-B4D2-A459CFD7684D}" dt="2025-08-05T19:22:28.799" v="1850"/>
        <pc:sldMkLst>
          <pc:docMk/>
          <pc:sldMk cId="2174491479" sldId="296"/>
        </pc:sldMkLst>
      </pc:sldChg>
      <pc:sldChg chg="add">
        <pc:chgData name="Teok, Gwen (DSHS/OOS)" userId="1bf09317-8d8c-4d4c-aff6-03f737bcab7e" providerId="ADAL" clId="{E6D7D332-1612-4C94-B4D2-A459CFD7684D}" dt="2025-08-05T19:22:30.301" v="1851" actId="2890"/>
        <pc:sldMkLst>
          <pc:docMk/>
          <pc:sldMk cId="3720144482" sldId="296"/>
        </pc:sldMkLst>
      </pc:sldChg>
      <pc:sldChg chg="addSp delSp modSp add mod ord">
        <pc:chgData name="Teok, Gwen (DSHS/OOS)" userId="1bf09317-8d8c-4d4c-aff6-03f737bcab7e" providerId="ADAL" clId="{E6D7D332-1612-4C94-B4D2-A459CFD7684D}" dt="2025-08-05T19:28:08.428" v="1940" actId="14100"/>
        <pc:sldMkLst>
          <pc:docMk/>
          <pc:sldMk cId="3664057522" sldId="297"/>
        </pc:sldMkLst>
      </pc:sldChg>
      <pc:sldChg chg="addSp delSp modSp new mod">
        <pc:chgData name="Teok, Gwen (DSHS/OOS)" userId="1bf09317-8d8c-4d4c-aff6-03f737bcab7e" providerId="ADAL" clId="{E6D7D332-1612-4C94-B4D2-A459CFD7684D}" dt="2025-08-15T15:28:27.799" v="4471" actId="167"/>
        <pc:sldMkLst>
          <pc:docMk/>
          <pc:sldMk cId="969197434" sldId="298"/>
        </pc:sldMkLst>
        <pc:spChg chg="add mod">
          <ac:chgData name="Teok, Gwen (DSHS/OOS)" userId="1bf09317-8d8c-4d4c-aff6-03f737bcab7e" providerId="ADAL" clId="{E6D7D332-1612-4C94-B4D2-A459CFD7684D}" dt="2025-08-05T19:43:19.561" v="2130" actId="20577"/>
          <ac:spMkLst>
            <pc:docMk/>
            <pc:sldMk cId="969197434" sldId="298"/>
            <ac:spMk id="5" creationId="{9226EA2D-9DFA-D044-DB1D-BB0604FF694B}"/>
          </ac:spMkLst>
        </pc:spChg>
        <pc:picChg chg="add mod">
          <ac:chgData name="Teok, Gwen (DSHS/OOS)" userId="1bf09317-8d8c-4d4c-aff6-03f737bcab7e" providerId="ADAL" clId="{E6D7D332-1612-4C94-B4D2-A459CFD7684D}" dt="2025-08-05T19:43:38.805" v="2131"/>
          <ac:picMkLst>
            <pc:docMk/>
            <pc:sldMk cId="969197434" sldId="298"/>
            <ac:picMk id="6" creationId="{23F9F389-0D5E-FA7C-A2FA-9F39BA9D04A3}"/>
          </ac:picMkLst>
        </pc:picChg>
      </pc:sldChg>
      <pc:sldChg chg="addSp delSp modSp new mod">
        <pc:chgData name="Teok, Gwen (DSHS/OOS)" userId="1bf09317-8d8c-4d4c-aff6-03f737bcab7e" providerId="ADAL" clId="{E6D7D332-1612-4C94-B4D2-A459CFD7684D}" dt="2025-08-06T15:25:35.527" v="3266"/>
        <pc:sldMkLst>
          <pc:docMk/>
          <pc:sldMk cId="102198044" sldId="299"/>
        </pc:sldMkLst>
        <pc:spChg chg="add mod">
          <ac:chgData name="Teok, Gwen (DSHS/OOS)" userId="1bf09317-8d8c-4d4c-aff6-03f737bcab7e" providerId="ADAL" clId="{E6D7D332-1612-4C94-B4D2-A459CFD7684D}" dt="2025-08-05T22:15:26.512" v="2468" actId="1076"/>
          <ac:spMkLst>
            <pc:docMk/>
            <pc:sldMk cId="102198044" sldId="299"/>
            <ac:spMk id="5" creationId="{77B4FC25-353C-68E8-17A3-BA96C3889603}"/>
          </ac:spMkLst>
        </pc:spChg>
        <pc:spChg chg="add mod">
          <ac:chgData name="Teok, Gwen (DSHS/OOS)" userId="1bf09317-8d8c-4d4c-aff6-03f737bcab7e" providerId="ADAL" clId="{E6D7D332-1612-4C94-B4D2-A459CFD7684D}" dt="2025-08-05T23:48:05.257" v="2858" actId="113"/>
          <ac:spMkLst>
            <pc:docMk/>
            <pc:sldMk cId="102198044" sldId="299"/>
            <ac:spMk id="6" creationId="{EB80105E-788F-48FF-CA65-13C95B41E682}"/>
          </ac:spMkLst>
        </pc:spChg>
        <pc:spChg chg="add mod">
          <ac:chgData name="Teok, Gwen (DSHS/OOS)" userId="1bf09317-8d8c-4d4c-aff6-03f737bcab7e" providerId="ADAL" clId="{E6D7D332-1612-4C94-B4D2-A459CFD7684D}" dt="2025-08-05T23:48:13.242" v="2861" actId="113"/>
          <ac:spMkLst>
            <pc:docMk/>
            <pc:sldMk cId="102198044" sldId="299"/>
            <ac:spMk id="7" creationId="{FB936AB7-A12A-DABC-8A53-F58FD6A99B70}"/>
          </ac:spMkLst>
        </pc:spChg>
        <pc:spChg chg="mod topLvl">
          <ac:chgData name="Teok, Gwen (DSHS/OOS)" userId="1bf09317-8d8c-4d4c-aff6-03f737bcab7e" providerId="ADAL" clId="{E6D7D332-1612-4C94-B4D2-A459CFD7684D}" dt="2025-08-05T20:01:06.973" v="2354" actId="478"/>
          <ac:spMkLst>
            <pc:docMk/>
            <pc:sldMk cId="102198044" sldId="299"/>
            <ac:spMk id="10" creationId="{C9881351-C282-1C3C-58A9-D2B32DDD3F2D}"/>
          </ac:spMkLst>
        </pc:spChg>
        <pc:picChg chg="add mod ord">
          <ac:chgData name="Teok, Gwen (DSHS/OOS)" userId="1bf09317-8d8c-4d4c-aff6-03f737bcab7e" providerId="ADAL" clId="{E6D7D332-1612-4C94-B4D2-A459CFD7684D}" dt="2025-08-05T20:00:53.240" v="2353" actId="167"/>
          <ac:picMkLst>
            <pc:docMk/>
            <pc:sldMk cId="102198044" sldId="299"/>
            <ac:picMk id="3" creationId="{D711E7F2-CC6D-48FC-2C7A-95D99E9ABCD3}"/>
          </ac:picMkLst>
        </pc:picChg>
      </pc:sldChg>
      <pc:sldChg chg="addSp modSp new mod setBg">
        <pc:chgData name="Teok, Gwen (DSHS/OOS)" userId="1bf09317-8d8c-4d4c-aff6-03f737bcab7e" providerId="ADAL" clId="{E6D7D332-1612-4C94-B4D2-A459CFD7684D}" dt="2025-08-06T15:26:00.809" v="3274"/>
        <pc:sldMkLst>
          <pc:docMk/>
          <pc:sldMk cId="2315408914" sldId="302"/>
        </pc:sldMkLst>
        <pc:spChg chg="add mod">
          <ac:chgData name="Teok, Gwen (DSHS/OOS)" userId="1bf09317-8d8c-4d4c-aff6-03f737bcab7e" providerId="ADAL" clId="{E6D7D332-1612-4C94-B4D2-A459CFD7684D}" dt="2025-08-05T22:15:19.297" v="2467" actId="1076"/>
          <ac:spMkLst>
            <pc:docMk/>
            <pc:sldMk cId="2315408914" sldId="302"/>
            <ac:spMk id="4" creationId="{4FBDEED6-329A-8550-3AC9-9E9842165473}"/>
          </ac:spMkLst>
        </pc:spChg>
        <pc:spChg chg="add mod">
          <ac:chgData name="Teok, Gwen (DSHS/OOS)" userId="1bf09317-8d8c-4d4c-aff6-03f737bcab7e" providerId="ADAL" clId="{E6D7D332-1612-4C94-B4D2-A459CFD7684D}" dt="2025-08-05T22:15:19.297" v="2467" actId="1076"/>
          <ac:spMkLst>
            <pc:docMk/>
            <pc:sldMk cId="2315408914" sldId="302"/>
            <ac:spMk id="5" creationId="{C943B3A0-85F8-0BF1-A329-5531F5654DC1}"/>
          </ac:spMkLst>
        </pc:spChg>
        <pc:spChg chg="add mod">
          <ac:chgData name="Teok, Gwen (DSHS/OOS)" userId="1bf09317-8d8c-4d4c-aff6-03f737bcab7e" providerId="ADAL" clId="{E6D7D332-1612-4C94-B4D2-A459CFD7684D}" dt="2025-08-05T22:15:19.297" v="2467" actId="1076"/>
          <ac:spMkLst>
            <pc:docMk/>
            <pc:sldMk cId="2315408914" sldId="302"/>
            <ac:spMk id="6" creationId="{9ED7DDB4-9E01-FCEE-CD5E-BB8736E17701}"/>
          </ac:spMkLst>
        </pc:spChg>
        <pc:spChg chg="add mod">
          <ac:chgData name="Teok, Gwen (DSHS/OOS)" userId="1bf09317-8d8c-4d4c-aff6-03f737bcab7e" providerId="ADAL" clId="{E6D7D332-1612-4C94-B4D2-A459CFD7684D}" dt="2025-08-05T22:15:19.297" v="2467" actId="1076"/>
          <ac:spMkLst>
            <pc:docMk/>
            <pc:sldMk cId="2315408914" sldId="302"/>
            <ac:spMk id="7" creationId="{3B06B340-92C9-E389-0A92-101B27C699CE}"/>
          </ac:spMkLst>
        </pc:spChg>
        <pc:spChg chg="add mod">
          <ac:chgData name="Teok, Gwen (DSHS/OOS)" userId="1bf09317-8d8c-4d4c-aff6-03f737bcab7e" providerId="ADAL" clId="{E6D7D332-1612-4C94-B4D2-A459CFD7684D}" dt="2025-08-05T22:15:19.297" v="2467" actId="1076"/>
          <ac:spMkLst>
            <pc:docMk/>
            <pc:sldMk cId="2315408914" sldId="302"/>
            <ac:spMk id="8" creationId="{D8D98FAD-0A67-DA46-2A23-2B60ABC3D924}"/>
          </ac:spMkLst>
        </pc:spChg>
        <pc:spChg chg="add mod">
          <ac:chgData name="Teok, Gwen (DSHS/OOS)" userId="1bf09317-8d8c-4d4c-aff6-03f737bcab7e" providerId="ADAL" clId="{E6D7D332-1612-4C94-B4D2-A459CFD7684D}" dt="2025-08-05T22:15:19.297" v="2467" actId="1076"/>
          <ac:spMkLst>
            <pc:docMk/>
            <pc:sldMk cId="2315408914" sldId="302"/>
            <ac:spMk id="9" creationId="{19430DA1-604B-851D-66E9-E10A5B0D776B}"/>
          </ac:spMkLst>
        </pc:spChg>
        <pc:spChg chg="add mod">
          <ac:chgData name="Teok, Gwen (DSHS/OOS)" userId="1bf09317-8d8c-4d4c-aff6-03f737bcab7e" providerId="ADAL" clId="{E6D7D332-1612-4C94-B4D2-A459CFD7684D}" dt="2025-08-05T22:15:19.297" v="2467" actId="1076"/>
          <ac:spMkLst>
            <pc:docMk/>
            <pc:sldMk cId="2315408914" sldId="302"/>
            <ac:spMk id="10" creationId="{61F3A9E8-F7D2-8BEB-8DFD-EA78E432D6B1}"/>
          </ac:spMkLst>
        </pc:spChg>
        <pc:picChg chg="add mod">
          <ac:chgData name="Teok, Gwen (DSHS/OOS)" userId="1bf09317-8d8c-4d4c-aff6-03f737bcab7e" providerId="ADAL" clId="{E6D7D332-1612-4C94-B4D2-A459CFD7684D}" dt="2025-08-05T22:08:01.522" v="2392"/>
          <ac:picMkLst>
            <pc:docMk/>
            <pc:sldMk cId="2315408914" sldId="302"/>
            <ac:picMk id="3" creationId="{92AB381F-AE90-A3D6-FE90-2E3359D5414E}"/>
          </ac:picMkLst>
        </pc:picChg>
      </pc:sldChg>
      <pc:sldChg chg="addSp delSp modSp add del mod ord">
        <pc:chgData name="Teok, Gwen (DSHS/OOS)" userId="1bf09317-8d8c-4d4c-aff6-03f737bcab7e" providerId="ADAL" clId="{E6D7D332-1612-4C94-B4D2-A459CFD7684D}" dt="2025-08-05T22:34:58.575" v="2501" actId="47"/>
        <pc:sldMkLst>
          <pc:docMk/>
          <pc:sldMk cId="1615053183" sldId="304"/>
        </pc:sldMkLst>
      </pc:sldChg>
      <pc:sldChg chg="addSp delSp modSp new mod ord">
        <pc:chgData name="Teok, Gwen (DSHS/OOS)" userId="1bf09317-8d8c-4d4c-aff6-03f737bcab7e" providerId="ADAL" clId="{E6D7D332-1612-4C94-B4D2-A459CFD7684D}" dt="2025-08-13T22:17:36.926" v="4457" actId="1076"/>
        <pc:sldMkLst>
          <pc:docMk/>
          <pc:sldMk cId="2036593848" sldId="304"/>
        </pc:sldMkLst>
        <pc:spChg chg="mod">
          <ac:chgData name="Teok, Gwen (DSHS/OOS)" userId="1bf09317-8d8c-4d4c-aff6-03f737bcab7e" providerId="ADAL" clId="{E6D7D332-1612-4C94-B4D2-A459CFD7684D}" dt="2025-08-13T22:17:13.062" v="4446" actId="1038"/>
          <ac:spMkLst>
            <pc:docMk/>
            <pc:sldMk cId="2036593848" sldId="304"/>
            <ac:spMk id="4" creationId="{8845DD4F-ED4D-7A23-1082-03C15776A07D}"/>
          </ac:spMkLst>
        </pc:spChg>
        <pc:spChg chg="add mod">
          <ac:chgData name="Teok, Gwen (DSHS/OOS)" userId="1bf09317-8d8c-4d4c-aff6-03f737bcab7e" providerId="ADAL" clId="{E6D7D332-1612-4C94-B4D2-A459CFD7684D}" dt="2025-08-05T22:55:04.341" v="2555" actId="20577"/>
          <ac:spMkLst>
            <pc:docMk/>
            <pc:sldMk cId="2036593848" sldId="304"/>
            <ac:spMk id="5" creationId="{52646466-9418-6D8F-918A-ADBE72D36439}"/>
          </ac:spMkLst>
        </pc:spChg>
        <pc:spChg chg="add mod">
          <ac:chgData name="Teok, Gwen (DSHS/OOS)" userId="1bf09317-8d8c-4d4c-aff6-03f737bcab7e" providerId="ADAL" clId="{E6D7D332-1612-4C94-B4D2-A459CFD7684D}" dt="2025-08-13T22:17:28.619" v="4456" actId="1076"/>
          <ac:spMkLst>
            <pc:docMk/>
            <pc:sldMk cId="2036593848" sldId="304"/>
            <ac:spMk id="6" creationId="{E30A3B65-2BE1-4933-2430-5571E56DE268}"/>
          </ac:spMkLst>
        </pc:spChg>
        <pc:spChg chg="add mod">
          <ac:chgData name="Teok, Gwen (DSHS/OOS)" userId="1bf09317-8d8c-4d4c-aff6-03f737bcab7e" providerId="ADAL" clId="{E6D7D332-1612-4C94-B4D2-A459CFD7684D}" dt="2025-08-13T22:17:28.619" v="4456" actId="1076"/>
          <ac:spMkLst>
            <pc:docMk/>
            <pc:sldMk cId="2036593848" sldId="304"/>
            <ac:spMk id="7" creationId="{E446D7EB-1813-87D8-BB2C-459FF580F50D}"/>
          </ac:spMkLst>
        </pc:spChg>
        <pc:spChg chg="add mod">
          <ac:chgData name="Teok, Gwen (DSHS/OOS)" userId="1bf09317-8d8c-4d4c-aff6-03f737bcab7e" providerId="ADAL" clId="{E6D7D332-1612-4C94-B4D2-A459CFD7684D}" dt="2025-08-13T22:17:13.062" v="4446" actId="1038"/>
          <ac:spMkLst>
            <pc:docMk/>
            <pc:sldMk cId="2036593848" sldId="304"/>
            <ac:spMk id="8" creationId="{2895BFE1-FC1D-CB78-4E56-1621F0A1D5BF}"/>
          </ac:spMkLst>
        </pc:spChg>
        <pc:spChg chg="add mod">
          <ac:chgData name="Teok, Gwen (DSHS/OOS)" userId="1bf09317-8d8c-4d4c-aff6-03f737bcab7e" providerId="ADAL" clId="{E6D7D332-1612-4C94-B4D2-A459CFD7684D}" dt="2025-08-05T22:36:14.719" v="2508" actId="1076"/>
          <ac:spMkLst>
            <pc:docMk/>
            <pc:sldMk cId="2036593848" sldId="304"/>
            <ac:spMk id="9" creationId="{B9BF607A-CC30-B615-021C-C8CB07792D2F}"/>
          </ac:spMkLst>
        </pc:spChg>
        <pc:spChg chg="add mod">
          <ac:chgData name="Teok, Gwen (DSHS/OOS)" userId="1bf09317-8d8c-4d4c-aff6-03f737bcab7e" providerId="ADAL" clId="{E6D7D332-1612-4C94-B4D2-A459CFD7684D}" dt="2025-08-05T22:36:14.719" v="2508" actId="1076"/>
          <ac:spMkLst>
            <pc:docMk/>
            <pc:sldMk cId="2036593848" sldId="304"/>
            <ac:spMk id="10" creationId="{34EFF34C-ABBD-C0EE-610C-10B5A30244A2}"/>
          </ac:spMkLst>
        </pc:spChg>
        <pc:picChg chg="add mod">
          <ac:chgData name="Teok, Gwen (DSHS/OOS)" userId="1bf09317-8d8c-4d4c-aff6-03f737bcab7e" providerId="ADAL" clId="{E6D7D332-1612-4C94-B4D2-A459CFD7684D}" dt="2025-08-05T22:35:42.531" v="2504" actId="27614"/>
          <ac:picMkLst>
            <pc:docMk/>
            <pc:sldMk cId="2036593848" sldId="304"/>
            <ac:picMk id="3" creationId="{363F1036-CA75-C206-91CC-0E187841DE0B}"/>
          </ac:picMkLst>
        </pc:picChg>
      </pc:sldChg>
      <pc:sldChg chg="add del">
        <pc:chgData name="Teok, Gwen (DSHS/OOS)" userId="1bf09317-8d8c-4d4c-aff6-03f737bcab7e" providerId="ADAL" clId="{E6D7D332-1612-4C94-B4D2-A459CFD7684D}" dt="2025-08-05T22:46:14.699" v="2519" actId="47"/>
        <pc:sldMkLst>
          <pc:docMk/>
          <pc:sldMk cId="2343235514" sldId="305"/>
        </pc:sldMkLst>
      </pc:sldChg>
      <pc:sldChg chg="addSp delSp modSp add mod">
        <pc:chgData name="Teok, Gwen (DSHS/OOS)" userId="1bf09317-8d8c-4d4c-aff6-03f737bcab7e" providerId="ADAL" clId="{E6D7D332-1612-4C94-B4D2-A459CFD7684D}" dt="2025-08-06T20:34:10.755" v="3854" actId="207"/>
        <pc:sldMkLst>
          <pc:docMk/>
          <pc:sldMk cId="1769148810" sldId="307"/>
        </pc:sldMkLst>
        <pc:spChg chg="mod">
          <ac:chgData name="Teok, Gwen (DSHS/OOS)" userId="1bf09317-8d8c-4d4c-aff6-03f737bcab7e" providerId="ADAL" clId="{E6D7D332-1612-4C94-B4D2-A459CFD7684D}" dt="2025-08-05T23:46:49.285" v="2834" actId="1076"/>
          <ac:spMkLst>
            <pc:docMk/>
            <pc:sldMk cId="1769148810" sldId="307"/>
            <ac:spMk id="2" creationId="{66596B1A-DE6C-EA6E-E9D3-8218BFEC2667}"/>
          </ac:spMkLst>
        </pc:spChg>
        <pc:spChg chg="mod">
          <ac:chgData name="Teok, Gwen (DSHS/OOS)" userId="1bf09317-8d8c-4d4c-aff6-03f737bcab7e" providerId="ADAL" clId="{E6D7D332-1612-4C94-B4D2-A459CFD7684D}" dt="2025-08-06T20:34:10.755" v="3854" actId="207"/>
          <ac:spMkLst>
            <pc:docMk/>
            <pc:sldMk cId="1769148810" sldId="307"/>
            <ac:spMk id="7" creationId="{9FD601D4-195D-A3BC-3DC0-68ABE1E018BB}"/>
          </ac:spMkLst>
        </pc:spChg>
        <pc:spChg chg="mod">
          <ac:chgData name="Teok, Gwen (DSHS/OOS)" userId="1bf09317-8d8c-4d4c-aff6-03f737bcab7e" providerId="ADAL" clId="{E6D7D332-1612-4C94-B4D2-A459CFD7684D}" dt="2025-08-05T23:46:53.337" v="2835" actId="1076"/>
          <ac:spMkLst>
            <pc:docMk/>
            <pc:sldMk cId="1769148810" sldId="307"/>
            <ac:spMk id="11" creationId="{FD6B4EB2-2330-5F43-E27C-A77D1EDE1979}"/>
          </ac:spMkLst>
        </pc:spChg>
        <pc:spChg chg="add mod ord">
          <ac:chgData name="Teok, Gwen (DSHS/OOS)" userId="1bf09317-8d8c-4d4c-aff6-03f737bcab7e" providerId="ADAL" clId="{E6D7D332-1612-4C94-B4D2-A459CFD7684D}" dt="2025-08-05T23:46:53.337" v="2835" actId="1076"/>
          <ac:spMkLst>
            <pc:docMk/>
            <pc:sldMk cId="1769148810" sldId="307"/>
            <ac:spMk id="18" creationId="{42D5A212-B0CD-904C-22DD-85D91F821DF8}"/>
          </ac:spMkLst>
        </pc:spChg>
        <pc:spChg chg="mod topLvl">
          <ac:chgData name="Teok, Gwen (DSHS/OOS)" userId="1bf09317-8d8c-4d4c-aff6-03f737bcab7e" providerId="ADAL" clId="{E6D7D332-1612-4C94-B4D2-A459CFD7684D}" dt="2025-08-05T23:30:50.507" v="2714" actId="478"/>
          <ac:spMkLst>
            <pc:docMk/>
            <pc:sldMk cId="1769148810" sldId="307"/>
            <ac:spMk id="21" creationId="{A57FFACB-25B6-37DD-7AFC-A5EFC89C3ED4}"/>
          </ac:spMkLst>
        </pc:spChg>
        <pc:spChg chg="add mod ord">
          <ac:chgData name="Teok, Gwen (DSHS/OOS)" userId="1bf09317-8d8c-4d4c-aff6-03f737bcab7e" providerId="ADAL" clId="{E6D7D332-1612-4C94-B4D2-A459CFD7684D}" dt="2025-08-05T23:46:49.285" v="2834" actId="1076"/>
          <ac:spMkLst>
            <pc:docMk/>
            <pc:sldMk cId="1769148810" sldId="307"/>
            <ac:spMk id="22" creationId="{FBB5EAA4-07CC-108B-C77A-D67B785267F7}"/>
          </ac:spMkLst>
        </pc:spChg>
        <pc:spChg chg="add mod ord">
          <ac:chgData name="Teok, Gwen (DSHS/OOS)" userId="1bf09317-8d8c-4d4c-aff6-03f737bcab7e" providerId="ADAL" clId="{E6D7D332-1612-4C94-B4D2-A459CFD7684D}" dt="2025-08-05T23:46:49.285" v="2834" actId="1076"/>
          <ac:spMkLst>
            <pc:docMk/>
            <pc:sldMk cId="1769148810" sldId="307"/>
            <ac:spMk id="23" creationId="{3061150B-F359-CA43-EFF5-E9388E648BA1}"/>
          </ac:spMkLst>
        </pc:spChg>
        <pc:spChg chg="mod">
          <ac:chgData name="Teok, Gwen (DSHS/OOS)" userId="1bf09317-8d8c-4d4c-aff6-03f737bcab7e" providerId="ADAL" clId="{E6D7D332-1612-4C94-B4D2-A459CFD7684D}" dt="2025-08-05T23:47:02.265" v="2836" actId="120"/>
          <ac:spMkLst>
            <pc:docMk/>
            <pc:sldMk cId="1769148810" sldId="307"/>
            <ac:spMk id="29" creationId="{66F75D45-387D-5381-F20D-46131C4EFAC2}"/>
          </ac:spMkLst>
        </pc:spChg>
        <pc:spChg chg="mod">
          <ac:chgData name="Teok, Gwen (DSHS/OOS)" userId="1bf09317-8d8c-4d4c-aff6-03f737bcab7e" providerId="ADAL" clId="{E6D7D332-1612-4C94-B4D2-A459CFD7684D}" dt="2025-08-05T23:37:27.829" v="2801" actId="207"/>
          <ac:spMkLst>
            <pc:docMk/>
            <pc:sldMk cId="1769148810" sldId="307"/>
            <ac:spMk id="32" creationId="{7F1863C7-8B28-4FFD-8FCD-9CADA9A9F180}"/>
          </ac:spMkLst>
        </pc:spChg>
        <pc:spChg chg="mod">
          <ac:chgData name="Teok, Gwen (DSHS/OOS)" userId="1bf09317-8d8c-4d4c-aff6-03f737bcab7e" providerId="ADAL" clId="{E6D7D332-1612-4C94-B4D2-A459CFD7684D}" dt="2025-08-05T23:37:27.829" v="2801" actId="207"/>
          <ac:spMkLst>
            <pc:docMk/>
            <pc:sldMk cId="1769148810" sldId="307"/>
            <ac:spMk id="33" creationId="{878204D1-9E4D-8BE9-09F9-DC6BFAEAC4AD}"/>
          </ac:spMkLst>
        </pc:spChg>
        <pc:grpChg chg="add mod ord">
          <ac:chgData name="Teok, Gwen (DSHS/OOS)" userId="1bf09317-8d8c-4d4c-aff6-03f737bcab7e" providerId="ADAL" clId="{E6D7D332-1612-4C94-B4D2-A459CFD7684D}" dt="2025-08-05T23:37:27.829" v="2801" actId="207"/>
          <ac:grpSpMkLst>
            <pc:docMk/>
            <pc:sldMk cId="1769148810" sldId="307"/>
            <ac:grpSpMk id="31" creationId="{A0B22490-1710-4F63-C911-41E5011DAACF}"/>
          </ac:grpSpMkLst>
        </pc:grpChg>
        <pc:picChg chg="add mod ord">
          <ac:chgData name="Teok, Gwen (DSHS/OOS)" userId="1bf09317-8d8c-4d4c-aff6-03f737bcab7e" providerId="ADAL" clId="{E6D7D332-1612-4C94-B4D2-A459CFD7684D}" dt="2025-08-05T23:37:22.657" v="2799" actId="167"/>
          <ac:picMkLst>
            <pc:docMk/>
            <pc:sldMk cId="1769148810" sldId="307"/>
            <ac:picMk id="30" creationId="{867FEAAF-BBA3-B732-50FA-DB179ED9C73B}"/>
          </ac:picMkLst>
        </pc:picChg>
      </pc:sldChg>
      <pc:sldChg chg="modSp">
        <pc:chgData name="Teok, Gwen (DSHS/OOS)" userId="1bf09317-8d8c-4d4c-aff6-03f737bcab7e" providerId="ADAL" clId="{E6D7D332-1612-4C94-B4D2-A459CFD7684D}" dt="2025-08-13T22:15:22.821" v="4440" actId="196"/>
        <pc:sldMkLst>
          <pc:docMk/>
          <pc:sldMk cId="2852157593" sldId="309"/>
        </pc:sldMkLst>
        <pc:picChg chg="mod">
          <ac:chgData name="Teok, Gwen (DSHS/OOS)" userId="1bf09317-8d8c-4d4c-aff6-03f737bcab7e" providerId="ADAL" clId="{E6D7D332-1612-4C94-B4D2-A459CFD7684D}" dt="2025-08-13T22:13:23.321" v="4364" actId="166"/>
          <ac:picMkLst>
            <pc:docMk/>
            <pc:sldMk cId="2852157593" sldId="309"/>
            <ac:picMk id="1028" creationId="{DA52EDC2-B5A0-14C8-E3B2-E78982D38554}"/>
          </ac:picMkLst>
        </pc:picChg>
        <pc:picChg chg="mod">
          <ac:chgData name="Teok, Gwen (DSHS/OOS)" userId="1bf09317-8d8c-4d4c-aff6-03f737bcab7e" providerId="ADAL" clId="{E6D7D332-1612-4C94-B4D2-A459CFD7684D}" dt="2025-08-13T22:14:50.117" v="4421" actId="1036"/>
          <ac:picMkLst>
            <pc:docMk/>
            <pc:sldMk cId="2852157593" sldId="309"/>
            <ac:picMk id="1030" creationId="{D1FE262F-C4D1-9FC9-95D1-942FF624BBD4}"/>
          </ac:picMkLst>
        </pc:picChg>
        <pc:picChg chg="mod">
          <ac:chgData name="Teok, Gwen (DSHS/OOS)" userId="1bf09317-8d8c-4d4c-aff6-03f737bcab7e" providerId="ADAL" clId="{E6D7D332-1612-4C94-B4D2-A459CFD7684D}" dt="2025-08-13T22:13:59.264" v="4381" actId="1038"/>
          <ac:picMkLst>
            <pc:docMk/>
            <pc:sldMk cId="2852157593" sldId="309"/>
            <ac:picMk id="1032" creationId="{50ED40F4-5345-C6F2-7C95-5F171612A0E8}"/>
          </ac:picMkLst>
        </pc:picChg>
        <pc:picChg chg="mod">
          <ac:chgData name="Teok, Gwen (DSHS/OOS)" userId="1bf09317-8d8c-4d4c-aff6-03f737bcab7e" providerId="ADAL" clId="{E6D7D332-1612-4C94-B4D2-A459CFD7684D}" dt="2025-08-13T22:15:22.821" v="4440" actId="196"/>
          <ac:picMkLst>
            <pc:docMk/>
            <pc:sldMk cId="2852157593" sldId="309"/>
            <ac:picMk id="1034" creationId="{34E6CEC5-5FE9-F8BB-48F8-B65619C29380}"/>
          </ac:picMkLst>
        </pc:picChg>
      </pc:sldChg>
      <pc:sldChg chg="addSp delSp modSp mod">
        <pc:chgData name="Teok, Gwen (DSHS/OOS)" userId="1bf09317-8d8c-4d4c-aff6-03f737bcab7e" providerId="ADAL" clId="{E6D7D332-1612-4C94-B4D2-A459CFD7684D}" dt="2025-08-06T16:49:43.258" v="3694" actId="1076"/>
        <pc:sldMkLst>
          <pc:docMk/>
          <pc:sldMk cId="1035857906" sldId="310"/>
        </pc:sldMkLst>
        <pc:picChg chg="add mod">
          <ac:chgData name="Teok, Gwen (DSHS/OOS)" userId="1bf09317-8d8c-4d4c-aff6-03f737bcab7e" providerId="ADAL" clId="{E6D7D332-1612-4C94-B4D2-A459CFD7684D}" dt="2025-08-06T16:49:31.633" v="3688" actId="1076"/>
          <ac:picMkLst>
            <pc:docMk/>
            <pc:sldMk cId="1035857906" sldId="310"/>
            <ac:picMk id="8" creationId="{36E0C9F2-CB30-A901-FE9B-0A6B0FB240FA}"/>
          </ac:picMkLst>
        </pc:picChg>
      </pc:sldChg>
      <pc:sldChg chg="addSp delSp modSp new mod ord">
        <pc:chgData name="Teok, Gwen (DSHS/OOS)" userId="1bf09317-8d8c-4d4c-aff6-03f737bcab7e" providerId="ADAL" clId="{E6D7D332-1612-4C94-B4D2-A459CFD7684D}" dt="2025-08-06T20:33:55.980" v="3852" actId="207"/>
        <pc:sldMkLst>
          <pc:docMk/>
          <pc:sldMk cId="282706707" sldId="311"/>
        </pc:sldMkLst>
        <pc:spChg chg="add mod">
          <ac:chgData name="Teok, Gwen (DSHS/OOS)" userId="1bf09317-8d8c-4d4c-aff6-03f737bcab7e" providerId="ADAL" clId="{E6D7D332-1612-4C94-B4D2-A459CFD7684D}" dt="2025-08-06T20:33:55.980" v="3852" actId="207"/>
          <ac:spMkLst>
            <pc:docMk/>
            <pc:sldMk cId="282706707" sldId="311"/>
            <ac:spMk id="7" creationId="{345AB739-8108-F2F2-694C-611D082AADCA}"/>
          </ac:spMkLst>
        </pc:spChg>
        <pc:spChg chg="mod">
          <ac:chgData name="Teok, Gwen (DSHS/OOS)" userId="1bf09317-8d8c-4d4c-aff6-03f737bcab7e" providerId="ADAL" clId="{E6D7D332-1612-4C94-B4D2-A459CFD7684D}" dt="2025-08-06T20:33:18.075" v="3848"/>
          <ac:spMkLst>
            <pc:docMk/>
            <pc:sldMk cId="282706707" sldId="311"/>
            <ac:spMk id="12" creationId="{4882B299-D417-2853-251E-160E9B7F101D}"/>
          </ac:spMkLst>
        </pc:spChg>
        <pc:spChg chg="mod">
          <ac:chgData name="Teok, Gwen (DSHS/OOS)" userId="1bf09317-8d8c-4d4c-aff6-03f737bcab7e" providerId="ADAL" clId="{E6D7D332-1612-4C94-B4D2-A459CFD7684D}" dt="2025-08-06T20:33:18.075" v="3848"/>
          <ac:spMkLst>
            <pc:docMk/>
            <pc:sldMk cId="282706707" sldId="311"/>
            <ac:spMk id="13" creationId="{1735291A-F978-2C95-C519-B592002E6F79}"/>
          </ac:spMkLst>
        </pc:spChg>
        <pc:grpChg chg="add mod">
          <ac:chgData name="Teok, Gwen (DSHS/OOS)" userId="1bf09317-8d8c-4d4c-aff6-03f737bcab7e" providerId="ADAL" clId="{E6D7D332-1612-4C94-B4D2-A459CFD7684D}" dt="2025-08-06T20:33:18.075" v="3848"/>
          <ac:grpSpMkLst>
            <pc:docMk/>
            <pc:sldMk cId="282706707" sldId="311"/>
            <ac:grpSpMk id="11" creationId="{9ED31B8B-F768-1B33-7511-561CD7BDCB5D}"/>
          </ac:grpSpMkLst>
        </pc:grpChg>
      </pc:sldChg>
      <pc:sldChg chg="addSp delSp modSp add mod">
        <pc:chgData name="Teok, Gwen (DSHS/OOS)" userId="1bf09317-8d8c-4d4c-aff6-03f737bcab7e" providerId="ADAL" clId="{E6D7D332-1612-4C94-B4D2-A459CFD7684D}" dt="2025-08-07T15:41:34.783" v="4332" actId="20577"/>
        <pc:sldMkLst>
          <pc:docMk/>
          <pc:sldMk cId="1845042516" sldId="312"/>
        </pc:sldMkLst>
        <pc:spChg chg="mod">
          <ac:chgData name="Teok, Gwen (DSHS/OOS)" userId="1bf09317-8d8c-4d4c-aff6-03f737bcab7e" providerId="ADAL" clId="{E6D7D332-1612-4C94-B4D2-A459CFD7684D}" dt="2025-08-07T15:09:52.580" v="3951" actId="20577"/>
          <ac:spMkLst>
            <pc:docMk/>
            <pc:sldMk cId="1845042516" sldId="312"/>
            <ac:spMk id="4" creationId="{91DC9279-FBE8-851D-878F-873C90E6358E}"/>
          </ac:spMkLst>
        </pc:spChg>
        <pc:spChg chg="add mod">
          <ac:chgData name="Teok, Gwen (DSHS/OOS)" userId="1bf09317-8d8c-4d4c-aff6-03f737bcab7e" providerId="ADAL" clId="{E6D7D332-1612-4C94-B4D2-A459CFD7684D}" dt="2025-08-07T15:41:34.783" v="4332" actId="20577"/>
          <ac:spMkLst>
            <pc:docMk/>
            <pc:sldMk cId="1845042516" sldId="312"/>
            <ac:spMk id="9" creationId="{3B56A2C1-9AE1-9E71-47D2-C63915B4A6B4}"/>
          </ac:spMkLst>
        </pc:spChg>
      </pc:sldChg>
    </pc:docChg>
  </pc:docChgLst>
  <pc:docChgLst>
    <pc:chgData name="Roberts, Babs (DSHS/ESA/OAS)" userId="S::babette.roberts@dshs.wa.gov::f79436f6-3b78-4d31-b512-8bb2f6410ab2" providerId="AD" clId="Web-{102ED80B-5BAA-5C5F-D575-5B17751396EF}"/>
    <pc:docChg chg="delSld modSld">
      <pc:chgData name="Roberts, Babs (DSHS/ESA/OAS)" userId="S::babette.roberts@dshs.wa.gov::f79436f6-3b78-4d31-b512-8bb2f6410ab2" providerId="AD" clId="Web-{102ED80B-5BAA-5C5F-D575-5B17751396EF}" dt="2025-08-19T20:20:30.473" v="158" actId="1076"/>
      <pc:docMkLst>
        <pc:docMk/>
      </pc:docMkLst>
      <pc:sldChg chg="modSp">
        <pc:chgData name="Roberts, Babs (DSHS/ESA/OAS)" userId="S::babette.roberts@dshs.wa.gov::f79436f6-3b78-4d31-b512-8bb2f6410ab2" providerId="AD" clId="Web-{102ED80B-5BAA-5C5F-D575-5B17751396EF}" dt="2025-08-19T18:04:43.020" v="2" actId="20577"/>
        <pc:sldMkLst>
          <pc:docMk/>
          <pc:sldMk cId="0" sldId="268"/>
        </pc:sldMkLst>
        <pc:spChg chg="mod">
          <ac:chgData name="Roberts, Babs (DSHS/ESA/OAS)" userId="S::babette.roberts@dshs.wa.gov::f79436f6-3b78-4d31-b512-8bb2f6410ab2" providerId="AD" clId="Web-{102ED80B-5BAA-5C5F-D575-5B17751396EF}" dt="2025-08-19T18:04:43.020" v="2" actId="20577"/>
          <ac:spMkLst>
            <pc:docMk/>
            <pc:sldMk cId="0" sldId="268"/>
            <ac:spMk id="19" creationId="{5F5975E0-180B-828C-33AF-25EAE8E4BED5}"/>
          </ac:spMkLst>
        </pc:spChg>
      </pc:sldChg>
      <pc:sldChg chg="addSp modSp">
        <pc:chgData name="Roberts, Babs (DSHS/ESA/OAS)" userId="S::babette.roberts@dshs.wa.gov::f79436f6-3b78-4d31-b512-8bb2f6410ab2" providerId="AD" clId="Web-{102ED80B-5BAA-5C5F-D575-5B17751396EF}" dt="2025-08-19T20:20:30.473" v="158" actId="1076"/>
        <pc:sldMkLst>
          <pc:docMk/>
          <pc:sldMk cId="4163822973" sldId="280"/>
        </pc:sldMkLst>
        <pc:spChg chg="mod">
          <ac:chgData name="Roberts, Babs (DSHS/ESA/OAS)" userId="S::babette.roberts@dshs.wa.gov::f79436f6-3b78-4d31-b512-8bb2f6410ab2" providerId="AD" clId="Web-{102ED80B-5BAA-5C5F-D575-5B17751396EF}" dt="2025-08-19T18:44:17.658" v="61" actId="1076"/>
          <ac:spMkLst>
            <pc:docMk/>
            <pc:sldMk cId="4163822973" sldId="280"/>
            <ac:spMk id="2" creationId="{5C310312-E925-2937-4247-BCDD0097B04A}"/>
          </ac:spMkLst>
        </pc:spChg>
        <pc:spChg chg="mod">
          <ac:chgData name="Roberts, Babs (DSHS/ESA/OAS)" userId="S::babette.roberts@dshs.wa.gov::f79436f6-3b78-4d31-b512-8bb2f6410ab2" providerId="AD" clId="Web-{102ED80B-5BAA-5C5F-D575-5B17751396EF}" dt="2025-08-19T18:39:41.444" v="35" actId="14100"/>
          <ac:spMkLst>
            <pc:docMk/>
            <pc:sldMk cId="4163822973" sldId="280"/>
            <ac:spMk id="3" creationId="{FF0CFAA8-00C7-7348-E7B4-284459C5483F}"/>
          </ac:spMkLst>
        </pc:spChg>
        <pc:spChg chg="add mod">
          <ac:chgData name="Roberts, Babs (DSHS/ESA/OAS)" userId="S::babette.roberts@dshs.wa.gov::f79436f6-3b78-4d31-b512-8bb2f6410ab2" providerId="AD" clId="Web-{102ED80B-5BAA-5C5F-D575-5B17751396EF}" dt="2025-08-19T18:44:55.362" v="67" actId="1076"/>
          <ac:spMkLst>
            <pc:docMk/>
            <pc:sldMk cId="4163822973" sldId="280"/>
            <ac:spMk id="4" creationId="{A17D36C1-5630-9721-8732-E558D4ABC4FA}"/>
          </ac:spMkLst>
        </pc:spChg>
        <pc:spChg chg="add mod">
          <ac:chgData name="Roberts, Babs (DSHS/ESA/OAS)" userId="S::babette.roberts@dshs.wa.gov::f79436f6-3b78-4d31-b512-8bb2f6410ab2" providerId="AD" clId="Web-{102ED80B-5BAA-5C5F-D575-5B17751396EF}" dt="2025-08-19T20:20:30.473" v="158" actId="1076"/>
          <ac:spMkLst>
            <pc:docMk/>
            <pc:sldMk cId="4163822973" sldId="280"/>
            <ac:spMk id="7" creationId="{85883FED-1426-42CD-0C08-BAB22DEECD45}"/>
          </ac:spMkLst>
        </pc:spChg>
        <pc:spChg chg="mod">
          <ac:chgData name="Roberts, Babs (DSHS/ESA/OAS)" userId="S::babette.roberts@dshs.wa.gov::f79436f6-3b78-4d31-b512-8bb2f6410ab2" providerId="AD" clId="Web-{102ED80B-5BAA-5C5F-D575-5B17751396EF}" dt="2025-08-19T18:44:36.737" v="64" actId="1076"/>
          <ac:spMkLst>
            <pc:docMk/>
            <pc:sldMk cId="4163822973" sldId="280"/>
            <ac:spMk id="10" creationId="{FC1A5942-F80C-E3F4-A1FB-204FFFC34AA1}"/>
          </ac:spMkLst>
        </pc:spChg>
        <pc:spChg chg="mod">
          <ac:chgData name="Roberts, Babs (DSHS/ESA/OAS)" userId="S::babette.roberts@dshs.wa.gov::f79436f6-3b78-4d31-b512-8bb2f6410ab2" providerId="AD" clId="Web-{102ED80B-5BAA-5C5F-D575-5B17751396EF}" dt="2025-08-19T18:44:46.972" v="66" actId="1076"/>
          <ac:spMkLst>
            <pc:docMk/>
            <pc:sldMk cId="4163822973" sldId="280"/>
            <ac:spMk id="11" creationId="{C44F2000-38FD-35DB-29FE-15A9E9EA3B64}"/>
          </ac:spMkLst>
        </pc:spChg>
        <pc:spChg chg="mod">
          <ac:chgData name="Roberts, Babs (DSHS/ESA/OAS)" userId="S::babette.roberts@dshs.wa.gov::f79436f6-3b78-4d31-b512-8bb2f6410ab2" providerId="AD" clId="Web-{102ED80B-5BAA-5C5F-D575-5B17751396EF}" dt="2025-08-19T18:46:24.678" v="134" actId="1076"/>
          <ac:spMkLst>
            <pc:docMk/>
            <pc:sldMk cId="4163822973" sldId="280"/>
            <ac:spMk id="17" creationId="{C1CB0AF3-CE34-2515-9283-949ECAB7B4A8}"/>
          </ac:spMkLst>
        </pc:spChg>
        <pc:spChg chg="mod">
          <ac:chgData name="Roberts, Babs (DSHS/ESA/OAS)" userId="S::babette.roberts@dshs.wa.gov::f79436f6-3b78-4d31-b512-8bb2f6410ab2" providerId="AD" clId="Web-{102ED80B-5BAA-5C5F-D575-5B17751396EF}" dt="2025-08-19T18:40:00.039" v="39" actId="1076"/>
          <ac:spMkLst>
            <pc:docMk/>
            <pc:sldMk cId="4163822973" sldId="280"/>
            <ac:spMk id="31" creationId="{2CCEF6CF-4AAF-EB1D-45E8-CBCE6A306A0F}"/>
          </ac:spMkLst>
        </pc:spChg>
        <pc:spChg chg="mod">
          <ac:chgData name="Roberts, Babs (DSHS/ESA/OAS)" userId="S::babette.roberts@dshs.wa.gov::f79436f6-3b78-4d31-b512-8bb2f6410ab2" providerId="AD" clId="Web-{102ED80B-5BAA-5C5F-D575-5B17751396EF}" dt="2025-08-19T18:39:46.179" v="36" actId="14100"/>
          <ac:spMkLst>
            <pc:docMk/>
            <pc:sldMk cId="4163822973" sldId="280"/>
            <ac:spMk id="35" creationId="{00000000-0000-0000-0000-000000000000}"/>
          </ac:spMkLst>
        </pc:spChg>
        <pc:spChg chg="mod">
          <ac:chgData name="Roberts, Babs (DSHS/ESA/OAS)" userId="S::babette.roberts@dshs.wa.gov::f79436f6-3b78-4d31-b512-8bb2f6410ab2" providerId="AD" clId="Web-{102ED80B-5BAA-5C5F-D575-5B17751396EF}" dt="2025-08-19T18:46:20.491" v="133" actId="1076"/>
          <ac:spMkLst>
            <pc:docMk/>
            <pc:sldMk cId="4163822973" sldId="280"/>
            <ac:spMk id="36" creationId="{00000000-0000-0000-0000-000000000000}"/>
          </ac:spMkLst>
        </pc:spChg>
        <pc:spChg chg="mod">
          <ac:chgData name="Roberts, Babs (DSHS/ESA/OAS)" userId="S::babette.roberts@dshs.wa.gov::f79436f6-3b78-4d31-b512-8bb2f6410ab2" providerId="AD" clId="Web-{102ED80B-5BAA-5C5F-D575-5B17751396EF}" dt="2025-08-19T18:44:59.003" v="68" actId="1076"/>
          <ac:spMkLst>
            <pc:docMk/>
            <pc:sldMk cId="4163822973" sldId="280"/>
            <ac:spMk id="37" creationId="{00000000-0000-0000-0000-000000000000}"/>
          </ac:spMkLst>
        </pc:spChg>
        <pc:spChg chg="mod">
          <ac:chgData name="Roberts, Babs (DSHS/ESA/OAS)" userId="S::babette.roberts@dshs.wa.gov::f79436f6-3b78-4d31-b512-8bb2f6410ab2" providerId="AD" clId="Web-{102ED80B-5BAA-5C5F-D575-5B17751396EF}" dt="2025-08-19T18:39:51.788" v="37" actId="1076"/>
          <ac:spMkLst>
            <pc:docMk/>
            <pc:sldMk cId="4163822973" sldId="280"/>
            <ac:spMk id="52" creationId="{60FB9A0E-8F57-CEA3-C243-0F25ABEC639A}"/>
          </ac:spMkLst>
        </pc:spChg>
      </pc:sldChg>
      <pc:sldChg chg="del">
        <pc:chgData name="Roberts, Babs (DSHS/ESA/OAS)" userId="S::babette.roberts@dshs.wa.gov::f79436f6-3b78-4d31-b512-8bb2f6410ab2" providerId="AD" clId="Web-{102ED80B-5BAA-5C5F-D575-5B17751396EF}" dt="2025-08-19T17:21:24.124" v="0"/>
        <pc:sldMkLst>
          <pc:docMk/>
          <pc:sldMk cId="3148182757" sldId="292"/>
        </pc:sldMkLst>
      </pc:sldChg>
    </pc:docChg>
  </pc:docChgLst>
  <pc:docChgLst>
    <pc:chgData name="Roberts, Babs (DSHS/ESA/OAS)" userId="S::babette.roberts@dshs.wa.gov::f79436f6-3b78-4d31-b512-8bb2f6410ab2" providerId="AD" clId="Web-{5105B393-521C-FDD8-2518-ACC677340372}"/>
    <pc:docChg chg="modSld">
      <pc:chgData name="Roberts, Babs (DSHS/ESA/OAS)" userId="S::babette.roberts@dshs.wa.gov::f79436f6-3b78-4d31-b512-8bb2f6410ab2" providerId="AD" clId="Web-{5105B393-521C-FDD8-2518-ACC677340372}" dt="2025-08-18T20:15:30.226" v="13" actId="1076"/>
      <pc:docMkLst>
        <pc:docMk/>
      </pc:docMkLst>
      <pc:sldChg chg="modSp">
        <pc:chgData name="Roberts, Babs (DSHS/ESA/OAS)" userId="S::babette.roberts@dshs.wa.gov::f79436f6-3b78-4d31-b512-8bb2f6410ab2" providerId="AD" clId="Web-{5105B393-521C-FDD8-2518-ACC677340372}" dt="2025-08-18T20:15:30.226" v="13" actId="1076"/>
        <pc:sldMkLst>
          <pc:docMk/>
          <pc:sldMk cId="0" sldId="264"/>
        </pc:sldMkLst>
        <pc:spChg chg="mod">
          <ac:chgData name="Roberts, Babs (DSHS/ESA/OAS)" userId="S::babette.roberts@dshs.wa.gov::f79436f6-3b78-4d31-b512-8bb2f6410ab2" providerId="AD" clId="Web-{5105B393-521C-FDD8-2518-ACC677340372}" dt="2025-08-18T20:15:30.226" v="13" actId="1076"/>
          <ac:spMkLst>
            <pc:docMk/>
            <pc:sldMk cId="0" sldId="264"/>
            <ac:spMk id="3" creationId="{00000000-0000-0000-0000-000000000000}"/>
          </ac:spMkLst>
        </pc:spChg>
      </pc:sldChg>
      <pc:sldChg chg="modSp">
        <pc:chgData name="Roberts, Babs (DSHS/ESA/OAS)" userId="S::babette.roberts@dshs.wa.gov::f79436f6-3b78-4d31-b512-8bb2f6410ab2" providerId="AD" clId="Web-{5105B393-521C-FDD8-2518-ACC677340372}" dt="2025-08-18T20:14:57.976" v="12" actId="20577"/>
        <pc:sldMkLst>
          <pc:docMk/>
          <pc:sldMk cId="0" sldId="268"/>
        </pc:sldMkLst>
        <pc:spChg chg="mod">
          <ac:chgData name="Roberts, Babs (DSHS/ESA/OAS)" userId="S::babette.roberts@dshs.wa.gov::f79436f6-3b78-4d31-b512-8bb2f6410ab2" providerId="AD" clId="Web-{5105B393-521C-FDD8-2518-ACC677340372}" dt="2025-08-18T20:14:57.976" v="12" actId="20577"/>
          <ac:spMkLst>
            <pc:docMk/>
            <pc:sldMk cId="0" sldId="268"/>
            <ac:spMk id="19" creationId="{5F5975E0-180B-828C-33AF-25EAE8E4BED5}"/>
          </ac:spMkLst>
        </pc:spChg>
      </pc:sldChg>
      <pc:sldChg chg="delSp modSp">
        <pc:chgData name="Roberts, Babs (DSHS/ESA/OAS)" userId="S::babette.roberts@dshs.wa.gov::f79436f6-3b78-4d31-b512-8bb2f6410ab2" providerId="AD" clId="Web-{5105B393-521C-FDD8-2518-ACC677340372}" dt="2025-08-18T20:12:18.582" v="6" actId="1076"/>
        <pc:sldMkLst>
          <pc:docMk/>
          <pc:sldMk cId="1035857906" sldId="310"/>
        </pc:sldMkLst>
        <pc:spChg chg="mod">
          <ac:chgData name="Roberts, Babs (DSHS/ESA/OAS)" userId="S::babette.roberts@dshs.wa.gov::f79436f6-3b78-4d31-b512-8bb2f6410ab2" providerId="AD" clId="Web-{5105B393-521C-FDD8-2518-ACC677340372}" dt="2025-08-18T20:11:50.566" v="2" actId="20577"/>
          <ac:spMkLst>
            <pc:docMk/>
            <pc:sldMk cId="1035857906" sldId="310"/>
            <ac:spMk id="2" creationId="{38C75C19-675A-D244-CDD5-CFA73144523A}"/>
          </ac:spMkLst>
        </pc:spChg>
        <pc:picChg chg="mod">
          <ac:chgData name="Roberts, Babs (DSHS/ESA/OAS)" userId="S::babette.roberts@dshs.wa.gov::f79436f6-3b78-4d31-b512-8bb2f6410ab2" providerId="AD" clId="Web-{5105B393-521C-FDD8-2518-ACC677340372}" dt="2025-08-18T20:12:18.582" v="6" actId="1076"/>
          <ac:picMkLst>
            <pc:docMk/>
            <pc:sldMk cId="1035857906" sldId="310"/>
            <ac:picMk id="8" creationId="{36E0C9F2-CB30-A901-FE9B-0A6B0FB240FA}"/>
          </ac:picMkLst>
        </pc:picChg>
        <pc:picChg chg="del">
          <ac:chgData name="Roberts, Babs (DSHS/ESA/OAS)" userId="S::babette.roberts@dshs.wa.gov::f79436f6-3b78-4d31-b512-8bb2f6410ab2" providerId="AD" clId="Web-{5105B393-521C-FDD8-2518-ACC677340372}" dt="2025-08-18T20:11:44.066" v="0"/>
          <ac:picMkLst>
            <pc:docMk/>
            <pc:sldMk cId="1035857906" sldId="310"/>
            <ac:picMk id="10" creationId="{38A833B9-9C30-C912-2FED-2213CBE98511}"/>
          </ac:picMkLst>
        </pc:picChg>
      </pc:sldChg>
    </pc:docChg>
  </pc:docChgLst>
  <pc:docChgLst>
    <pc:chgData name="Pfingst, Lori (DSHS/ESA/OAS)" userId="b2598396-ea6f-4a82-a77b-6f5094b70457" providerId="ADAL" clId="{D5D1A3B7-5D33-4E18-BE07-D21C2EDBFF84}"/>
    <pc:docChg chg="undo custSel modSld">
      <pc:chgData name="Pfingst, Lori (DSHS/ESA/OAS)" userId="b2598396-ea6f-4a82-a77b-6f5094b70457" providerId="ADAL" clId="{D5D1A3B7-5D33-4E18-BE07-D21C2EDBFF84}" dt="2025-08-19T19:03:52.030" v="930" actId="1036"/>
      <pc:docMkLst>
        <pc:docMk/>
      </pc:docMkLst>
      <pc:sldChg chg="modSp mod">
        <pc:chgData name="Pfingst, Lori (DSHS/ESA/OAS)" userId="b2598396-ea6f-4a82-a77b-6f5094b70457" providerId="ADAL" clId="{D5D1A3B7-5D33-4E18-BE07-D21C2EDBFF84}" dt="2025-08-19T18:50:48.380" v="914" actId="20577"/>
        <pc:sldMkLst>
          <pc:docMk/>
          <pc:sldMk cId="0" sldId="257"/>
        </pc:sldMkLst>
        <pc:spChg chg="mod">
          <ac:chgData name="Pfingst, Lori (DSHS/ESA/OAS)" userId="b2598396-ea6f-4a82-a77b-6f5094b70457" providerId="ADAL" clId="{D5D1A3B7-5D33-4E18-BE07-D21C2EDBFF84}" dt="2025-08-19T18:50:48.380" v="914" actId="20577"/>
          <ac:spMkLst>
            <pc:docMk/>
            <pc:sldMk cId="0" sldId="257"/>
            <ac:spMk id="2" creationId="{00000000-0000-0000-0000-000000000000}"/>
          </ac:spMkLst>
        </pc:spChg>
      </pc:sldChg>
      <pc:sldChg chg="modSp mod">
        <pc:chgData name="Pfingst, Lori (DSHS/ESA/OAS)" userId="b2598396-ea6f-4a82-a77b-6f5094b70457" providerId="ADAL" clId="{D5D1A3B7-5D33-4E18-BE07-D21C2EDBFF84}" dt="2025-08-19T03:49:35.709" v="15" actId="20577"/>
        <pc:sldMkLst>
          <pc:docMk/>
          <pc:sldMk cId="0" sldId="264"/>
        </pc:sldMkLst>
        <pc:spChg chg="mod">
          <ac:chgData name="Pfingst, Lori (DSHS/ESA/OAS)" userId="b2598396-ea6f-4a82-a77b-6f5094b70457" providerId="ADAL" clId="{D5D1A3B7-5D33-4E18-BE07-D21C2EDBFF84}" dt="2025-08-19T03:49:35.709" v="15" actId="20577"/>
          <ac:spMkLst>
            <pc:docMk/>
            <pc:sldMk cId="0" sldId="264"/>
            <ac:spMk id="5" creationId="{00000000-0000-0000-0000-000000000000}"/>
          </ac:spMkLst>
        </pc:spChg>
      </pc:sldChg>
      <pc:sldChg chg="modSp mod">
        <pc:chgData name="Pfingst, Lori (DSHS/ESA/OAS)" userId="b2598396-ea6f-4a82-a77b-6f5094b70457" providerId="ADAL" clId="{D5D1A3B7-5D33-4E18-BE07-D21C2EDBFF84}" dt="2025-08-19T19:03:52.030" v="930" actId="1036"/>
        <pc:sldMkLst>
          <pc:docMk/>
          <pc:sldMk cId="0" sldId="265"/>
        </pc:sldMkLst>
        <pc:spChg chg="mod">
          <ac:chgData name="Pfingst, Lori (DSHS/ESA/OAS)" userId="b2598396-ea6f-4a82-a77b-6f5094b70457" providerId="ADAL" clId="{D5D1A3B7-5D33-4E18-BE07-D21C2EDBFF84}" dt="2025-08-19T19:03:44.063" v="929" actId="1076"/>
          <ac:spMkLst>
            <pc:docMk/>
            <pc:sldMk cId="0" sldId="265"/>
            <ac:spMk id="6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19:03:52.030" v="930" actId="1036"/>
          <ac:spMkLst>
            <pc:docMk/>
            <pc:sldMk cId="0" sldId="265"/>
            <ac:spMk id="18" creationId="{74FFF48C-658F-767E-FB20-DB580B5BAEF6}"/>
          </ac:spMkLst>
        </pc:spChg>
        <pc:spChg chg="mod">
          <ac:chgData name="Pfingst, Lori (DSHS/ESA/OAS)" userId="b2598396-ea6f-4a82-a77b-6f5094b70457" providerId="ADAL" clId="{D5D1A3B7-5D33-4E18-BE07-D21C2EDBFF84}" dt="2025-08-19T15:08:11.695" v="425" actId="14100"/>
          <ac:spMkLst>
            <pc:docMk/>
            <pc:sldMk cId="0" sldId="265"/>
            <ac:spMk id="20" creationId="{C92DD127-6326-51E2-13CE-90C9F0303668}"/>
          </ac:spMkLst>
        </pc:spChg>
        <pc:spChg chg="mod">
          <ac:chgData name="Pfingst, Lori (DSHS/ESA/OAS)" userId="b2598396-ea6f-4a82-a77b-6f5094b70457" providerId="ADAL" clId="{D5D1A3B7-5D33-4E18-BE07-D21C2EDBFF84}" dt="2025-08-19T15:08:40.808" v="432" actId="14100"/>
          <ac:spMkLst>
            <pc:docMk/>
            <pc:sldMk cId="0" sldId="265"/>
            <ac:spMk id="21" creationId="{3EC7648C-E6BF-8A6B-127E-1D0F64F8244D}"/>
          </ac:spMkLst>
        </pc:spChg>
        <pc:spChg chg="mod">
          <ac:chgData name="Pfingst, Lori (DSHS/ESA/OAS)" userId="b2598396-ea6f-4a82-a77b-6f5094b70457" providerId="ADAL" clId="{D5D1A3B7-5D33-4E18-BE07-D21C2EDBFF84}" dt="2025-08-19T15:08:46.655" v="433" actId="14100"/>
          <ac:spMkLst>
            <pc:docMk/>
            <pc:sldMk cId="0" sldId="265"/>
            <ac:spMk id="22" creationId="{C588812F-964E-8ADB-FA55-4121DDAEB788}"/>
          </ac:spMkLst>
        </pc:spChg>
        <pc:spChg chg="mod">
          <ac:chgData name="Pfingst, Lori (DSHS/ESA/OAS)" userId="b2598396-ea6f-4a82-a77b-6f5094b70457" providerId="ADAL" clId="{D5D1A3B7-5D33-4E18-BE07-D21C2EDBFF84}" dt="2025-08-19T15:09:54.477" v="440" actId="1076"/>
          <ac:spMkLst>
            <pc:docMk/>
            <pc:sldMk cId="0" sldId="265"/>
            <ac:spMk id="25" creationId="{E206721A-69A6-B6E9-AE36-53DF459B858F}"/>
          </ac:spMkLst>
        </pc:spChg>
        <pc:spChg chg="mod">
          <ac:chgData name="Pfingst, Lori (DSHS/ESA/OAS)" userId="b2598396-ea6f-4a82-a77b-6f5094b70457" providerId="ADAL" clId="{D5D1A3B7-5D33-4E18-BE07-D21C2EDBFF84}" dt="2025-08-19T03:47:33.067" v="4" actId="20577"/>
          <ac:spMkLst>
            <pc:docMk/>
            <pc:sldMk cId="0" sldId="265"/>
            <ac:spMk id="28" creationId="{53EB7D2D-E02D-BDE4-C335-AF0E3A31652E}"/>
          </ac:spMkLst>
        </pc:spChg>
        <pc:spChg chg="mod">
          <ac:chgData name="Pfingst, Lori (DSHS/ESA/OAS)" userId="b2598396-ea6f-4a82-a77b-6f5094b70457" providerId="ADAL" clId="{D5D1A3B7-5D33-4E18-BE07-D21C2EDBFF84}" dt="2025-08-19T15:08:06.634" v="424" actId="14100"/>
          <ac:spMkLst>
            <pc:docMk/>
            <pc:sldMk cId="0" sldId="265"/>
            <ac:spMk id="31" creationId="{F0E9E67C-9B86-74FF-93C0-08BD3C445CEC}"/>
          </ac:spMkLst>
        </pc:spChg>
        <pc:spChg chg="mod">
          <ac:chgData name="Pfingst, Lori (DSHS/ESA/OAS)" userId="b2598396-ea6f-4a82-a77b-6f5094b70457" providerId="ADAL" clId="{D5D1A3B7-5D33-4E18-BE07-D21C2EDBFF84}" dt="2025-08-19T03:48:18.830" v="10" actId="255"/>
          <ac:spMkLst>
            <pc:docMk/>
            <pc:sldMk cId="0" sldId="265"/>
            <ac:spMk id="34" creationId="{363DBBB5-6C1D-B317-472F-9A0ED0C85868}"/>
          </ac:spMkLst>
        </pc:spChg>
        <pc:spChg chg="mod">
          <ac:chgData name="Pfingst, Lori (DSHS/ESA/OAS)" userId="b2598396-ea6f-4a82-a77b-6f5094b70457" providerId="ADAL" clId="{D5D1A3B7-5D33-4E18-BE07-D21C2EDBFF84}" dt="2025-08-19T03:48:26.109" v="11" actId="255"/>
          <ac:spMkLst>
            <pc:docMk/>
            <pc:sldMk cId="0" sldId="265"/>
            <ac:spMk id="37" creationId="{7D3B13AF-4856-0101-6B75-4BCE20D93D29}"/>
          </ac:spMkLst>
        </pc:spChg>
        <pc:picChg chg="mod">
          <ac:chgData name="Pfingst, Lori (DSHS/ESA/OAS)" userId="b2598396-ea6f-4a82-a77b-6f5094b70457" providerId="ADAL" clId="{D5D1A3B7-5D33-4E18-BE07-D21C2EDBFF84}" dt="2025-08-19T15:09:34.348" v="439" actId="1076"/>
          <ac:picMkLst>
            <pc:docMk/>
            <pc:sldMk cId="0" sldId="265"/>
            <ac:picMk id="27" creationId="{E0CFF3C8-E5A5-205D-4E13-5A30477C23F1}"/>
          </ac:picMkLst>
        </pc:picChg>
        <pc:picChg chg="mod">
          <ac:chgData name="Pfingst, Lori (DSHS/ESA/OAS)" userId="b2598396-ea6f-4a82-a77b-6f5094b70457" providerId="ADAL" clId="{D5D1A3B7-5D33-4E18-BE07-D21C2EDBFF84}" dt="2025-08-19T03:49:54.312" v="16" actId="1076"/>
          <ac:picMkLst>
            <pc:docMk/>
            <pc:sldMk cId="0" sldId="265"/>
            <ac:picMk id="30" creationId="{17F5D1D8-E4A9-2104-701A-1EB96080758A}"/>
          </ac:picMkLst>
        </pc:picChg>
        <pc:picChg chg="mod">
          <ac:chgData name="Pfingst, Lori (DSHS/ESA/OAS)" userId="b2598396-ea6f-4a82-a77b-6f5094b70457" providerId="ADAL" clId="{D5D1A3B7-5D33-4E18-BE07-D21C2EDBFF84}" dt="2025-08-19T15:09:00.062" v="434" actId="1076"/>
          <ac:picMkLst>
            <pc:docMk/>
            <pc:sldMk cId="0" sldId="265"/>
            <ac:picMk id="33" creationId="{D9E722AC-8498-9771-73B8-E82843596087}"/>
          </ac:picMkLst>
        </pc:picChg>
        <pc:picChg chg="mod">
          <ac:chgData name="Pfingst, Lori (DSHS/ESA/OAS)" userId="b2598396-ea6f-4a82-a77b-6f5094b70457" providerId="ADAL" clId="{D5D1A3B7-5D33-4E18-BE07-D21C2EDBFF84}" dt="2025-08-19T15:09:05.583" v="435" actId="1076"/>
          <ac:picMkLst>
            <pc:docMk/>
            <pc:sldMk cId="0" sldId="265"/>
            <ac:picMk id="36" creationId="{7A043F10-8C6C-7F3D-4405-F34D8A0F9401}"/>
          </ac:picMkLst>
        </pc:picChg>
      </pc:sldChg>
      <pc:sldChg chg="modSp mod">
        <pc:chgData name="Pfingst, Lori (DSHS/ESA/OAS)" userId="b2598396-ea6f-4a82-a77b-6f5094b70457" providerId="ADAL" clId="{D5D1A3B7-5D33-4E18-BE07-D21C2EDBFF84}" dt="2025-08-19T17:22:22.124" v="885" actId="113"/>
        <pc:sldMkLst>
          <pc:docMk/>
          <pc:sldMk cId="0" sldId="266"/>
        </pc:sldMkLst>
        <pc:spChg chg="mod">
          <ac:chgData name="Pfingst, Lori (DSHS/ESA/OAS)" userId="b2598396-ea6f-4a82-a77b-6f5094b70457" providerId="ADAL" clId="{D5D1A3B7-5D33-4E18-BE07-D21C2EDBFF84}" dt="2025-08-19T15:10:41.227" v="441" actId="1076"/>
          <ac:spMkLst>
            <pc:docMk/>
            <pc:sldMk cId="0" sldId="266"/>
            <ac:spMk id="3" creationId="{8B67174A-6B04-E519-36D9-80CE970B8DE9}"/>
          </ac:spMkLst>
        </pc:spChg>
        <pc:graphicFrameChg chg="mod modGraphic">
          <ac:chgData name="Pfingst, Lori (DSHS/ESA/OAS)" userId="b2598396-ea6f-4a82-a77b-6f5094b70457" providerId="ADAL" clId="{D5D1A3B7-5D33-4E18-BE07-D21C2EDBFF84}" dt="2025-08-19T17:22:22.124" v="885" actId="113"/>
          <ac:graphicFrameMkLst>
            <pc:docMk/>
            <pc:sldMk cId="0" sldId="266"/>
            <ac:graphicFrameMk id="4" creationId="{7BFBF47C-1677-9EDF-8CE9-D26A9EE6F2A9}"/>
          </ac:graphicFrameMkLst>
        </pc:graphicFrameChg>
      </pc:sldChg>
      <pc:sldChg chg="modSp mod">
        <pc:chgData name="Pfingst, Lori (DSHS/ESA/OAS)" userId="b2598396-ea6f-4a82-a77b-6f5094b70457" providerId="ADAL" clId="{D5D1A3B7-5D33-4E18-BE07-D21C2EDBFF84}" dt="2025-08-19T04:01:02.836" v="142" actId="255"/>
        <pc:sldMkLst>
          <pc:docMk/>
          <pc:sldMk cId="2856258480" sldId="274"/>
        </pc:sldMkLst>
        <pc:spChg chg="mod">
          <ac:chgData name="Pfingst, Lori (DSHS/ESA/OAS)" userId="b2598396-ea6f-4a82-a77b-6f5094b70457" providerId="ADAL" clId="{D5D1A3B7-5D33-4E18-BE07-D21C2EDBFF84}" dt="2025-08-19T04:01:02.836" v="142" actId="255"/>
          <ac:spMkLst>
            <pc:docMk/>
            <pc:sldMk cId="2856258480" sldId="274"/>
            <ac:spMk id="2" creationId="{A4232D56-2558-F1FE-C174-21877DC0E21E}"/>
          </ac:spMkLst>
        </pc:spChg>
        <pc:spChg chg="mod">
          <ac:chgData name="Pfingst, Lori (DSHS/ESA/OAS)" userId="b2598396-ea6f-4a82-a77b-6f5094b70457" providerId="ADAL" clId="{D5D1A3B7-5D33-4E18-BE07-D21C2EDBFF84}" dt="2025-08-19T03:56:16.947" v="85" actId="14100"/>
          <ac:spMkLst>
            <pc:docMk/>
            <pc:sldMk cId="2856258480" sldId="274"/>
            <ac:spMk id="4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03:56:22.135" v="86" actId="1076"/>
          <ac:spMkLst>
            <pc:docMk/>
            <pc:sldMk cId="2856258480" sldId="274"/>
            <ac:spMk id="18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04:00:04.909" v="133" actId="207"/>
          <ac:spMkLst>
            <pc:docMk/>
            <pc:sldMk cId="2856258480" sldId="274"/>
            <ac:spMk id="20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04:00:04.909" v="133" actId="207"/>
          <ac:spMkLst>
            <pc:docMk/>
            <pc:sldMk cId="2856258480" sldId="274"/>
            <ac:spMk id="21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04:00:05.361" v="134" actId="207"/>
          <ac:spMkLst>
            <pc:docMk/>
            <pc:sldMk cId="2856258480" sldId="274"/>
            <ac:spMk id="29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04:00:05.361" v="134" actId="207"/>
          <ac:spMkLst>
            <pc:docMk/>
            <pc:sldMk cId="2856258480" sldId="274"/>
            <ac:spMk id="30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04:00:13.073" v="135" actId="1076"/>
          <ac:spMkLst>
            <pc:docMk/>
            <pc:sldMk cId="2856258480" sldId="274"/>
            <ac:spMk id="35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04:00:51.506" v="140" actId="255"/>
          <ac:spMkLst>
            <pc:docMk/>
            <pc:sldMk cId="2856258480" sldId="274"/>
            <ac:spMk id="40" creationId="{8A25DE8F-722F-5821-E44E-220715B1D262}"/>
          </ac:spMkLst>
        </pc:spChg>
        <pc:spChg chg="mod">
          <ac:chgData name="Pfingst, Lori (DSHS/ESA/OAS)" userId="b2598396-ea6f-4a82-a77b-6f5094b70457" providerId="ADAL" clId="{D5D1A3B7-5D33-4E18-BE07-D21C2EDBFF84}" dt="2025-08-19T04:00:57.267" v="141" actId="255"/>
          <ac:spMkLst>
            <pc:docMk/>
            <pc:sldMk cId="2856258480" sldId="274"/>
            <ac:spMk id="41" creationId="{E6F0A7BA-32F5-0388-69EE-5E2DF0F80C81}"/>
          </ac:spMkLst>
        </pc:spChg>
        <pc:spChg chg="mod">
          <ac:chgData name="Pfingst, Lori (DSHS/ESA/OAS)" userId="b2598396-ea6f-4a82-a77b-6f5094b70457" providerId="ADAL" clId="{D5D1A3B7-5D33-4E18-BE07-D21C2EDBFF84}" dt="2025-08-19T04:00:46.757" v="139" actId="255"/>
          <ac:spMkLst>
            <pc:docMk/>
            <pc:sldMk cId="2856258480" sldId="274"/>
            <ac:spMk id="46" creationId="{F661177B-01B2-FE78-F15B-BF289EEC2720}"/>
          </ac:spMkLst>
        </pc:spChg>
        <pc:grpChg chg="mod">
          <ac:chgData name="Pfingst, Lori (DSHS/ESA/OAS)" userId="b2598396-ea6f-4a82-a77b-6f5094b70457" providerId="ADAL" clId="{D5D1A3B7-5D33-4E18-BE07-D21C2EDBFF84}" dt="2025-08-19T04:00:04.909" v="133" actId="207"/>
          <ac:grpSpMkLst>
            <pc:docMk/>
            <pc:sldMk cId="2856258480" sldId="274"/>
            <ac:grpSpMk id="19" creationId="{00000000-0000-0000-0000-000000000000}"/>
          </ac:grpSpMkLst>
        </pc:grpChg>
        <pc:grpChg chg="mod">
          <ac:chgData name="Pfingst, Lori (DSHS/ESA/OAS)" userId="b2598396-ea6f-4a82-a77b-6f5094b70457" providerId="ADAL" clId="{D5D1A3B7-5D33-4E18-BE07-D21C2EDBFF84}" dt="2025-08-19T04:00:05.361" v="134" actId="207"/>
          <ac:grpSpMkLst>
            <pc:docMk/>
            <pc:sldMk cId="2856258480" sldId="274"/>
            <ac:grpSpMk id="28" creationId="{00000000-0000-0000-0000-000000000000}"/>
          </ac:grpSpMkLst>
        </pc:grpChg>
      </pc:sldChg>
      <pc:sldChg chg="modSp mod">
        <pc:chgData name="Pfingst, Lori (DSHS/ESA/OAS)" userId="b2598396-ea6f-4a82-a77b-6f5094b70457" providerId="ADAL" clId="{D5D1A3B7-5D33-4E18-BE07-D21C2EDBFF84}" dt="2025-08-19T04:01:57.996" v="150" actId="1076"/>
        <pc:sldMkLst>
          <pc:docMk/>
          <pc:sldMk cId="3947237256" sldId="275"/>
        </pc:sldMkLst>
        <pc:spChg chg="mod">
          <ac:chgData name="Pfingst, Lori (DSHS/ESA/OAS)" userId="b2598396-ea6f-4a82-a77b-6f5094b70457" providerId="ADAL" clId="{D5D1A3B7-5D33-4E18-BE07-D21C2EDBFF84}" dt="2025-08-19T04:01:57.996" v="150" actId="1076"/>
          <ac:spMkLst>
            <pc:docMk/>
            <pc:sldMk cId="3947237256" sldId="275"/>
            <ac:spMk id="2" creationId="{22129504-A917-8DF9-01C0-2E1059B1934B}"/>
          </ac:spMkLst>
        </pc:spChg>
        <pc:spChg chg="mod">
          <ac:chgData name="Pfingst, Lori (DSHS/ESA/OAS)" userId="b2598396-ea6f-4a82-a77b-6f5094b70457" providerId="ADAL" clId="{D5D1A3B7-5D33-4E18-BE07-D21C2EDBFF84}" dt="2025-08-19T03:55:59.561" v="83" actId="14100"/>
          <ac:spMkLst>
            <pc:docMk/>
            <pc:sldMk cId="3947237256" sldId="275"/>
            <ac:spMk id="4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03:56:30.616" v="87" actId="1076"/>
          <ac:spMkLst>
            <pc:docMk/>
            <pc:sldMk cId="3947237256" sldId="275"/>
            <ac:spMk id="18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03:53:47.490" v="44" actId="1036"/>
          <ac:spMkLst>
            <pc:docMk/>
            <pc:sldMk cId="3947237256" sldId="275"/>
            <ac:spMk id="31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03:53:47.490" v="44" actId="1036"/>
          <ac:spMkLst>
            <pc:docMk/>
            <pc:sldMk cId="3947237256" sldId="275"/>
            <ac:spMk id="33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03:53:47.490" v="44" actId="1036"/>
          <ac:spMkLst>
            <pc:docMk/>
            <pc:sldMk cId="3947237256" sldId="275"/>
            <ac:spMk id="37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04:00:28.026" v="137" actId="255"/>
          <ac:spMkLst>
            <pc:docMk/>
            <pc:sldMk cId="3947237256" sldId="275"/>
            <ac:spMk id="40" creationId="{570077EF-FD96-0389-3F7F-579C33E28D2B}"/>
          </ac:spMkLst>
        </pc:spChg>
        <pc:spChg chg="mod">
          <ac:chgData name="Pfingst, Lori (DSHS/ESA/OAS)" userId="b2598396-ea6f-4a82-a77b-6f5094b70457" providerId="ADAL" clId="{D5D1A3B7-5D33-4E18-BE07-D21C2EDBFF84}" dt="2025-08-19T04:01:53.809" v="149" actId="1076"/>
          <ac:spMkLst>
            <pc:docMk/>
            <pc:sldMk cId="3947237256" sldId="275"/>
            <ac:spMk id="42" creationId="{8AD64759-518E-B40F-775E-6597D6D62F79}"/>
          </ac:spMkLst>
        </pc:spChg>
        <pc:grpChg chg="mod">
          <ac:chgData name="Pfingst, Lori (DSHS/ESA/OAS)" userId="b2598396-ea6f-4a82-a77b-6f5094b70457" providerId="ADAL" clId="{D5D1A3B7-5D33-4E18-BE07-D21C2EDBFF84}" dt="2025-08-19T03:53:47.490" v="44" actId="1036"/>
          <ac:grpSpMkLst>
            <pc:docMk/>
            <pc:sldMk cId="3947237256" sldId="275"/>
            <ac:grpSpMk id="19" creationId="{00000000-0000-0000-0000-000000000000}"/>
          </ac:grpSpMkLst>
        </pc:grpChg>
        <pc:grpChg chg="mod">
          <ac:chgData name="Pfingst, Lori (DSHS/ESA/OAS)" userId="b2598396-ea6f-4a82-a77b-6f5094b70457" providerId="ADAL" clId="{D5D1A3B7-5D33-4E18-BE07-D21C2EDBFF84}" dt="2025-08-19T03:53:47.490" v="44" actId="1036"/>
          <ac:grpSpMkLst>
            <pc:docMk/>
            <pc:sldMk cId="3947237256" sldId="275"/>
            <ac:grpSpMk id="22" creationId="{00000000-0000-0000-0000-000000000000}"/>
          </ac:grpSpMkLst>
        </pc:grpChg>
        <pc:grpChg chg="mod">
          <ac:chgData name="Pfingst, Lori (DSHS/ESA/OAS)" userId="b2598396-ea6f-4a82-a77b-6f5094b70457" providerId="ADAL" clId="{D5D1A3B7-5D33-4E18-BE07-D21C2EDBFF84}" dt="2025-08-19T03:53:47.490" v="44" actId="1036"/>
          <ac:grpSpMkLst>
            <pc:docMk/>
            <pc:sldMk cId="3947237256" sldId="275"/>
            <ac:grpSpMk id="28" creationId="{00000000-0000-0000-0000-000000000000}"/>
          </ac:grpSpMkLst>
        </pc:grpChg>
      </pc:sldChg>
      <pc:sldChg chg="modSp mod">
        <pc:chgData name="Pfingst, Lori (DSHS/ESA/OAS)" userId="b2598396-ea6f-4a82-a77b-6f5094b70457" providerId="ADAL" clId="{D5D1A3B7-5D33-4E18-BE07-D21C2EDBFF84}" dt="2025-08-19T17:51:06.887" v="911" actId="14100"/>
        <pc:sldMkLst>
          <pc:docMk/>
          <pc:sldMk cId="4249459174" sldId="278"/>
        </pc:sldMkLst>
        <pc:spChg chg="mod">
          <ac:chgData name="Pfingst, Lori (DSHS/ESA/OAS)" userId="b2598396-ea6f-4a82-a77b-6f5094b70457" providerId="ADAL" clId="{D5D1A3B7-5D33-4E18-BE07-D21C2EDBFF84}" dt="2025-08-19T04:04:06.982" v="166" actId="14100"/>
          <ac:spMkLst>
            <pc:docMk/>
            <pc:sldMk cId="4249459174" sldId="278"/>
            <ac:spMk id="3" creationId="{DE9CB1BD-CA45-528C-0E2F-05BA1BB9FBA1}"/>
          </ac:spMkLst>
        </pc:spChg>
        <pc:spChg chg="mod">
          <ac:chgData name="Pfingst, Lori (DSHS/ESA/OAS)" userId="b2598396-ea6f-4a82-a77b-6f5094b70457" providerId="ADAL" clId="{D5D1A3B7-5D33-4E18-BE07-D21C2EDBFF84}" dt="2025-08-19T15:04:54.705" v="419" actId="1076"/>
          <ac:spMkLst>
            <pc:docMk/>
            <pc:sldMk cId="4249459174" sldId="278"/>
            <ac:spMk id="4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04:03:21.357" v="161" actId="207"/>
          <ac:spMkLst>
            <pc:docMk/>
            <pc:sldMk cId="4249459174" sldId="278"/>
            <ac:spMk id="5" creationId="{2E6E219E-E859-4367-6AA3-BDEEE71F4D8A}"/>
          </ac:spMkLst>
        </pc:spChg>
        <pc:spChg chg="mod">
          <ac:chgData name="Pfingst, Lori (DSHS/ESA/OAS)" userId="b2598396-ea6f-4a82-a77b-6f5094b70457" providerId="ADAL" clId="{D5D1A3B7-5D33-4E18-BE07-D21C2EDBFF84}" dt="2025-08-19T04:03:21.357" v="161" actId="207"/>
          <ac:spMkLst>
            <pc:docMk/>
            <pc:sldMk cId="4249459174" sldId="278"/>
            <ac:spMk id="8" creationId="{E83B8F4B-3ED8-0EC8-0416-19BF31801761}"/>
          </ac:spMkLst>
        </pc:spChg>
        <pc:spChg chg="mod">
          <ac:chgData name="Pfingst, Lori (DSHS/ESA/OAS)" userId="b2598396-ea6f-4a82-a77b-6f5094b70457" providerId="ADAL" clId="{D5D1A3B7-5D33-4E18-BE07-D21C2EDBFF84}" dt="2025-08-19T04:03:21.357" v="161" actId="207"/>
          <ac:spMkLst>
            <pc:docMk/>
            <pc:sldMk cId="4249459174" sldId="278"/>
            <ac:spMk id="9" creationId="{9515F774-A398-C4DA-7EA6-B3BB023B90E9}"/>
          </ac:spMkLst>
        </pc:spChg>
        <pc:spChg chg="mod">
          <ac:chgData name="Pfingst, Lori (DSHS/ESA/OAS)" userId="b2598396-ea6f-4a82-a77b-6f5094b70457" providerId="ADAL" clId="{D5D1A3B7-5D33-4E18-BE07-D21C2EDBFF84}" dt="2025-08-19T03:58:44.277" v="124" actId="122"/>
          <ac:spMkLst>
            <pc:docMk/>
            <pc:sldMk cId="4249459174" sldId="278"/>
            <ac:spMk id="23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17:50:56.058" v="907" actId="14100"/>
          <ac:spMkLst>
            <pc:docMk/>
            <pc:sldMk cId="4249459174" sldId="278"/>
            <ac:spMk id="35" creationId="{5F9CEE3E-C545-92BF-0195-ECDA01DE81B3}"/>
          </ac:spMkLst>
        </pc:spChg>
        <pc:spChg chg="mod">
          <ac:chgData name="Pfingst, Lori (DSHS/ESA/OAS)" userId="b2598396-ea6f-4a82-a77b-6f5094b70457" providerId="ADAL" clId="{D5D1A3B7-5D33-4E18-BE07-D21C2EDBFF84}" dt="2025-08-19T04:04:17.997" v="167" actId="1076"/>
          <ac:spMkLst>
            <pc:docMk/>
            <pc:sldMk cId="4249459174" sldId="278"/>
            <ac:spMk id="36" creationId="{FDEE69C1-4324-FC61-FA2F-60AF4FD6604B}"/>
          </ac:spMkLst>
        </pc:spChg>
        <pc:spChg chg="mod">
          <ac:chgData name="Pfingst, Lori (DSHS/ESA/OAS)" userId="b2598396-ea6f-4a82-a77b-6f5094b70457" providerId="ADAL" clId="{D5D1A3B7-5D33-4E18-BE07-D21C2EDBFF84}" dt="2025-08-19T17:51:06.887" v="911" actId="14100"/>
          <ac:spMkLst>
            <pc:docMk/>
            <pc:sldMk cId="4249459174" sldId="278"/>
            <ac:spMk id="37" creationId="{3EDA763E-36FE-55C7-34DD-D0F605A0266B}"/>
          </ac:spMkLst>
        </pc:spChg>
        <pc:spChg chg="mod">
          <ac:chgData name="Pfingst, Lori (DSHS/ESA/OAS)" userId="b2598396-ea6f-4a82-a77b-6f5094b70457" providerId="ADAL" clId="{D5D1A3B7-5D33-4E18-BE07-D21C2EDBFF84}" dt="2025-08-19T04:03:51.817" v="164" actId="14100"/>
          <ac:spMkLst>
            <pc:docMk/>
            <pc:sldMk cId="4249459174" sldId="278"/>
            <ac:spMk id="38" creationId="{80FCA631-4698-C199-7FA1-1A0F500FB084}"/>
          </ac:spMkLst>
        </pc:spChg>
      </pc:sldChg>
      <pc:sldChg chg="modSp mod">
        <pc:chgData name="Pfingst, Lori (DSHS/ESA/OAS)" userId="b2598396-ea6f-4a82-a77b-6f5094b70457" providerId="ADAL" clId="{D5D1A3B7-5D33-4E18-BE07-D21C2EDBFF84}" dt="2025-08-19T04:08:28.673" v="219" actId="1076"/>
        <pc:sldMkLst>
          <pc:docMk/>
          <pc:sldMk cId="4163822973" sldId="280"/>
        </pc:sldMkLst>
        <pc:spChg chg="mod">
          <ac:chgData name="Pfingst, Lori (DSHS/ESA/OAS)" userId="b2598396-ea6f-4a82-a77b-6f5094b70457" providerId="ADAL" clId="{D5D1A3B7-5D33-4E18-BE07-D21C2EDBFF84}" dt="2025-08-19T04:08:20.220" v="218" actId="14100"/>
          <ac:spMkLst>
            <pc:docMk/>
            <pc:sldMk cId="4163822973" sldId="280"/>
            <ac:spMk id="6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04:07:47.780" v="212" actId="1076"/>
          <ac:spMkLst>
            <pc:docMk/>
            <pc:sldMk cId="4163822973" sldId="280"/>
            <ac:spMk id="17" creationId="{C1CB0AF3-CE34-2515-9283-949ECAB7B4A8}"/>
          </ac:spMkLst>
        </pc:spChg>
        <pc:spChg chg="mod">
          <ac:chgData name="Pfingst, Lori (DSHS/ESA/OAS)" userId="b2598396-ea6f-4a82-a77b-6f5094b70457" providerId="ADAL" clId="{D5D1A3B7-5D33-4E18-BE07-D21C2EDBFF84}" dt="2025-08-19T04:08:28.673" v="219" actId="1076"/>
          <ac:spMkLst>
            <pc:docMk/>
            <pc:sldMk cId="4163822973" sldId="280"/>
            <ac:spMk id="31" creationId="{2CCEF6CF-4AAF-EB1D-45E8-CBCE6A306A0F}"/>
          </ac:spMkLst>
        </pc:spChg>
        <pc:spChg chg="mod">
          <ac:chgData name="Pfingst, Lori (DSHS/ESA/OAS)" userId="b2598396-ea6f-4a82-a77b-6f5094b70457" providerId="ADAL" clId="{D5D1A3B7-5D33-4E18-BE07-D21C2EDBFF84}" dt="2025-08-19T04:07:31.635" v="208" actId="255"/>
          <ac:spMkLst>
            <pc:docMk/>
            <pc:sldMk cId="4163822973" sldId="280"/>
            <ac:spMk id="35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04:08:02.519" v="215" actId="1076"/>
          <ac:spMkLst>
            <pc:docMk/>
            <pc:sldMk cId="4163822973" sldId="280"/>
            <ac:spMk id="36" creationId="{00000000-0000-0000-0000-000000000000}"/>
          </ac:spMkLst>
        </pc:spChg>
        <pc:spChg chg="mod">
          <ac:chgData name="Pfingst, Lori (DSHS/ESA/OAS)" userId="b2598396-ea6f-4a82-a77b-6f5094b70457" providerId="ADAL" clId="{D5D1A3B7-5D33-4E18-BE07-D21C2EDBFF84}" dt="2025-08-19T04:08:12.525" v="217" actId="1076"/>
          <ac:spMkLst>
            <pc:docMk/>
            <pc:sldMk cId="4163822973" sldId="280"/>
            <ac:spMk id="37" creationId="{00000000-0000-0000-0000-000000000000}"/>
          </ac:spMkLst>
        </pc:spChg>
      </pc:sldChg>
      <pc:sldChg chg="modSp mod">
        <pc:chgData name="Pfingst, Lori (DSHS/ESA/OAS)" userId="b2598396-ea6f-4a82-a77b-6f5094b70457" providerId="ADAL" clId="{D5D1A3B7-5D33-4E18-BE07-D21C2EDBFF84}" dt="2025-08-19T15:05:04.614" v="420" actId="14100"/>
        <pc:sldMkLst>
          <pc:docMk/>
          <pc:sldMk cId="3148182757" sldId="292"/>
        </pc:sldMkLst>
        <pc:spChg chg="mod">
          <ac:chgData name="Pfingst, Lori (DSHS/ESA/OAS)" userId="b2598396-ea6f-4a82-a77b-6f5094b70457" providerId="ADAL" clId="{D5D1A3B7-5D33-4E18-BE07-D21C2EDBFF84}" dt="2025-08-19T04:08:35.879" v="220" actId="255"/>
          <ac:spMkLst>
            <pc:docMk/>
            <pc:sldMk cId="3148182757" sldId="292"/>
            <ac:spMk id="2" creationId="{747057A0-626A-1174-5AAB-4FA927B5A658}"/>
          </ac:spMkLst>
        </pc:spChg>
        <pc:spChg chg="mod">
          <ac:chgData name="Pfingst, Lori (DSHS/ESA/OAS)" userId="b2598396-ea6f-4a82-a77b-6f5094b70457" providerId="ADAL" clId="{D5D1A3B7-5D33-4E18-BE07-D21C2EDBFF84}" dt="2025-08-19T04:08:46.080" v="222" actId="255"/>
          <ac:spMkLst>
            <pc:docMk/>
            <pc:sldMk cId="3148182757" sldId="292"/>
            <ac:spMk id="4" creationId="{D1126A4E-4EC1-6083-CA11-4FD4E93CC91A}"/>
          </ac:spMkLst>
        </pc:spChg>
        <pc:spChg chg="mod">
          <ac:chgData name="Pfingst, Lori (DSHS/ESA/OAS)" userId="b2598396-ea6f-4a82-a77b-6f5094b70457" providerId="ADAL" clId="{D5D1A3B7-5D33-4E18-BE07-D21C2EDBFF84}" dt="2025-08-19T04:08:41.356" v="221" actId="255"/>
          <ac:spMkLst>
            <pc:docMk/>
            <pc:sldMk cId="3148182757" sldId="292"/>
            <ac:spMk id="5" creationId="{068AA283-91B1-76D3-E202-16D2C1FE78B8}"/>
          </ac:spMkLst>
        </pc:spChg>
        <pc:spChg chg="mod">
          <ac:chgData name="Pfingst, Lori (DSHS/ESA/OAS)" userId="b2598396-ea6f-4a82-a77b-6f5094b70457" providerId="ADAL" clId="{D5D1A3B7-5D33-4E18-BE07-D21C2EDBFF84}" dt="2025-08-19T04:09:04.451" v="228" actId="20577"/>
          <ac:spMkLst>
            <pc:docMk/>
            <pc:sldMk cId="3148182757" sldId="292"/>
            <ac:spMk id="7" creationId="{511B1F40-E0C3-64E7-3891-78BCB68658FE}"/>
          </ac:spMkLst>
        </pc:spChg>
        <pc:spChg chg="mod">
          <ac:chgData name="Pfingst, Lori (DSHS/ESA/OAS)" userId="b2598396-ea6f-4a82-a77b-6f5094b70457" providerId="ADAL" clId="{D5D1A3B7-5D33-4E18-BE07-D21C2EDBFF84}" dt="2025-08-19T15:05:04.614" v="420" actId="14100"/>
          <ac:spMkLst>
            <pc:docMk/>
            <pc:sldMk cId="3148182757" sldId="292"/>
            <ac:spMk id="22" creationId="{E0721A37-882D-0C76-4B56-84EF7AB4EBC3}"/>
          </ac:spMkLst>
        </pc:spChg>
      </pc:sldChg>
      <pc:sldChg chg="modSp mod">
        <pc:chgData name="Pfingst, Lori (DSHS/ESA/OAS)" userId="b2598396-ea6f-4a82-a77b-6f5094b70457" providerId="ADAL" clId="{D5D1A3B7-5D33-4E18-BE07-D21C2EDBFF84}" dt="2025-08-19T15:05:21.949" v="423" actId="14100"/>
        <pc:sldMkLst>
          <pc:docMk/>
          <pc:sldMk cId="936833514" sldId="294"/>
        </pc:sldMkLst>
        <pc:spChg chg="mod">
          <ac:chgData name="Pfingst, Lori (DSHS/ESA/OAS)" userId="b2598396-ea6f-4a82-a77b-6f5094b70457" providerId="ADAL" clId="{D5D1A3B7-5D33-4E18-BE07-D21C2EDBFF84}" dt="2025-08-19T15:05:21.949" v="423" actId="14100"/>
          <ac:spMkLst>
            <pc:docMk/>
            <pc:sldMk cId="936833514" sldId="294"/>
            <ac:spMk id="4" creationId="{DC370CC3-7ABA-5BA8-042F-9AA33C10903E}"/>
          </ac:spMkLst>
        </pc:spChg>
        <pc:spChg chg="mod">
          <ac:chgData name="Pfingst, Lori (DSHS/ESA/OAS)" userId="b2598396-ea6f-4a82-a77b-6f5094b70457" providerId="ADAL" clId="{D5D1A3B7-5D33-4E18-BE07-D21C2EDBFF84}" dt="2025-08-19T04:10:20.505" v="243" actId="255"/>
          <ac:spMkLst>
            <pc:docMk/>
            <pc:sldMk cId="936833514" sldId="294"/>
            <ac:spMk id="8" creationId="{F9E8B102-5FEB-9533-78D8-437AA272D71B}"/>
          </ac:spMkLst>
        </pc:spChg>
        <pc:spChg chg="mod">
          <ac:chgData name="Pfingst, Lori (DSHS/ESA/OAS)" userId="b2598396-ea6f-4a82-a77b-6f5094b70457" providerId="ADAL" clId="{D5D1A3B7-5D33-4E18-BE07-D21C2EDBFF84}" dt="2025-08-19T04:10:06.838" v="240" actId="255"/>
          <ac:spMkLst>
            <pc:docMk/>
            <pc:sldMk cId="936833514" sldId="294"/>
            <ac:spMk id="9" creationId="{0126DA84-1B6F-2C6C-7D6C-A08EF975BC5A}"/>
          </ac:spMkLst>
        </pc:spChg>
        <pc:spChg chg="mod">
          <ac:chgData name="Pfingst, Lori (DSHS/ESA/OAS)" userId="b2598396-ea6f-4a82-a77b-6f5094b70457" providerId="ADAL" clId="{D5D1A3B7-5D33-4E18-BE07-D21C2EDBFF84}" dt="2025-08-19T04:10:25.204" v="244" actId="255"/>
          <ac:spMkLst>
            <pc:docMk/>
            <pc:sldMk cId="936833514" sldId="294"/>
            <ac:spMk id="10" creationId="{EDA77B9D-D30D-560F-2FEC-0282ACC4B442}"/>
          </ac:spMkLst>
        </pc:spChg>
        <pc:spChg chg="mod">
          <ac:chgData name="Pfingst, Lori (DSHS/ESA/OAS)" userId="b2598396-ea6f-4a82-a77b-6f5094b70457" providerId="ADAL" clId="{D5D1A3B7-5D33-4E18-BE07-D21C2EDBFF84}" dt="2025-08-19T04:10:14.746" v="242" actId="1076"/>
          <ac:spMkLst>
            <pc:docMk/>
            <pc:sldMk cId="936833514" sldId="294"/>
            <ac:spMk id="11" creationId="{72B3EB22-F36D-3928-DA73-92AEB6A1F7D5}"/>
          </ac:spMkLst>
        </pc:spChg>
        <pc:spChg chg="mod">
          <ac:chgData name="Pfingst, Lori (DSHS/ESA/OAS)" userId="b2598396-ea6f-4a82-a77b-6f5094b70457" providerId="ADAL" clId="{D5D1A3B7-5D33-4E18-BE07-D21C2EDBFF84}" dt="2025-08-19T04:10:43.304" v="247" actId="1076"/>
          <ac:spMkLst>
            <pc:docMk/>
            <pc:sldMk cId="936833514" sldId="294"/>
            <ac:spMk id="12" creationId="{AC8B98C5-C052-E39D-C70C-9F52D8FDF2EB}"/>
          </ac:spMkLst>
        </pc:spChg>
        <pc:spChg chg="mod">
          <ac:chgData name="Pfingst, Lori (DSHS/ESA/OAS)" userId="b2598396-ea6f-4a82-a77b-6f5094b70457" providerId="ADAL" clId="{D5D1A3B7-5D33-4E18-BE07-D21C2EDBFF84}" dt="2025-08-19T04:10:57.658" v="249" actId="1076"/>
          <ac:spMkLst>
            <pc:docMk/>
            <pc:sldMk cId="936833514" sldId="294"/>
            <ac:spMk id="13" creationId="{80991E52-C36B-0309-8252-2980CD12A52F}"/>
          </ac:spMkLst>
        </pc:spChg>
        <pc:spChg chg="mod">
          <ac:chgData name="Pfingst, Lori (DSHS/ESA/OAS)" userId="b2598396-ea6f-4a82-a77b-6f5094b70457" providerId="ADAL" clId="{D5D1A3B7-5D33-4E18-BE07-D21C2EDBFF84}" dt="2025-08-19T04:12:56.717" v="314" actId="1037"/>
          <ac:spMkLst>
            <pc:docMk/>
            <pc:sldMk cId="936833514" sldId="294"/>
            <ac:spMk id="14" creationId="{7C536477-42CD-1F0C-66B3-44B125EE869B}"/>
          </ac:spMkLst>
        </pc:spChg>
        <pc:spChg chg="mod">
          <ac:chgData name="Pfingst, Lori (DSHS/ESA/OAS)" userId="b2598396-ea6f-4a82-a77b-6f5094b70457" providerId="ADAL" clId="{D5D1A3B7-5D33-4E18-BE07-D21C2EDBFF84}" dt="2025-08-19T04:12:48.724" v="312" actId="1038"/>
          <ac:spMkLst>
            <pc:docMk/>
            <pc:sldMk cId="936833514" sldId="294"/>
            <ac:spMk id="15" creationId="{6AF2CAC6-A238-8DC5-FE8E-8B2F9ADCABDD}"/>
          </ac:spMkLst>
        </pc:spChg>
        <pc:spChg chg="mod">
          <ac:chgData name="Pfingst, Lori (DSHS/ESA/OAS)" userId="b2598396-ea6f-4a82-a77b-6f5094b70457" providerId="ADAL" clId="{D5D1A3B7-5D33-4E18-BE07-D21C2EDBFF84}" dt="2025-08-19T04:13:03.124" v="316" actId="1038"/>
          <ac:spMkLst>
            <pc:docMk/>
            <pc:sldMk cId="936833514" sldId="294"/>
            <ac:spMk id="16" creationId="{5E36D41D-A293-760B-F4E5-B8294F36E171}"/>
          </ac:spMkLst>
        </pc:spChg>
        <pc:spChg chg="mod">
          <ac:chgData name="Pfingst, Lori (DSHS/ESA/OAS)" userId="b2598396-ea6f-4a82-a77b-6f5094b70457" providerId="ADAL" clId="{D5D1A3B7-5D33-4E18-BE07-D21C2EDBFF84}" dt="2025-08-19T04:12:56.717" v="314" actId="1037"/>
          <ac:spMkLst>
            <pc:docMk/>
            <pc:sldMk cId="936833514" sldId="294"/>
            <ac:spMk id="18" creationId="{2D7516EB-3775-1BD3-64B1-3BFDBEA68B55}"/>
          </ac:spMkLst>
        </pc:spChg>
        <pc:spChg chg="mod">
          <ac:chgData name="Pfingst, Lori (DSHS/ESA/OAS)" userId="b2598396-ea6f-4a82-a77b-6f5094b70457" providerId="ADAL" clId="{D5D1A3B7-5D33-4E18-BE07-D21C2EDBFF84}" dt="2025-08-19T04:12:48.724" v="312" actId="1038"/>
          <ac:spMkLst>
            <pc:docMk/>
            <pc:sldMk cId="936833514" sldId="294"/>
            <ac:spMk id="19" creationId="{689278BE-6D90-441F-3551-F67290CFDE53}"/>
          </ac:spMkLst>
        </pc:spChg>
        <pc:spChg chg="mod">
          <ac:chgData name="Pfingst, Lori (DSHS/ESA/OAS)" userId="b2598396-ea6f-4a82-a77b-6f5094b70457" providerId="ADAL" clId="{D5D1A3B7-5D33-4E18-BE07-D21C2EDBFF84}" dt="2025-08-19T04:13:03.124" v="316" actId="1038"/>
          <ac:spMkLst>
            <pc:docMk/>
            <pc:sldMk cId="936833514" sldId="294"/>
            <ac:spMk id="20" creationId="{34CF64CC-D01D-8B1E-3FB6-9344F2CD5ACB}"/>
          </ac:spMkLst>
        </pc:spChg>
        <pc:spChg chg="mod">
          <ac:chgData name="Pfingst, Lori (DSHS/ESA/OAS)" userId="b2598396-ea6f-4a82-a77b-6f5094b70457" providerId="ADAL" clId="{D5D1A3B7-5D33-4E18-BE07-D21C2EDBFF84}" dt="2025-08-19T04:10:33.732" v="246" actId="255"/>
          <ac:spMkLst>
            <pc:docMk/>
            <pc:sldMk cId="936833514" sldId="294"/>
            <ac:spMk id="21" creationId="{026B9B7D-B983-3127-C44E-26511AAE2667}"/>
          </ac:spMkLst>
        </pc:spChg>
        <pc:spChg chg="mod">
          <ac:chgData name="Pfingst, Lori (DSHS/ESA/OAS)" userId="b2598396-ea6f-4a82-a77b-6f5094b70457" providerId="ADAL" clId="{D5D1A3B7-5D33-4E18-BE07-D21C2EDBFF84}" dt="2025-08-19T04:12:56.717" v="314" actId="1037"/>
          <ac:spMkLst>
            <pc:docMk/>
            <pc:sldMk cId="936833514" sldId="294"/>
            <ac:spMk id="22" creationId="{8E4D0B2A-29CE-2A8F-A3B1-FAB5D0A64F00}"/>
          </ac:spMkLst>
        </pc:spChg>
        <pc:spChg chg="mod">
          <ac:chgData name="Pfingst, Lori (DSHS/ESA/OAS)" userId="b2598396-ea6f-4a82-a77b-6f5094b70457" providerId="ADAL" clId="{D5D1A3B7-5D33-4E18-BE07-D21C2EDBFF84}" dt="2025-08-19T04:12:48.724" v="312" actId="1038"/>
          <ac:spMkLst>
            <pc:docMk/>
            <pc:sldMk cId="936833514" sldId="294"/>
            <ac:spMk id="23" creationId="{24128BA9-AEDD-7BCA-0185-B1E294C21677}"/>
          </ac:spMkLst>
        </pc:spChg>
        <pc:spChg chg="mod">
          <ac:chgData name="Pfingst, Lori (DSHS/ESA/OAS)" userId="b2598396-ea6f-4a82-a77b-6f5094b70457" providerId="ADAL" clId="{D5D1A3B7-5D33-4E18-BE07-D21C2EDBFF84}" dt="2025-08-19T04:13:03.124" v="316" actId="1038"/>
          <ac:spMkLst>
            <pc:docMk/>
            <pc:sldMk cId="936833514" sldId="294"/>
            <ac:spMk id="24" creationId="{CA1859AE-1133-43B9-B275-5D56354D41EC}"/>
          </ac:spMkLst>
        </pc:spChg>
        <pc:spChg chg="mod">
          <ac:chgData name="Pfingst, Lori (DSHS/ESA/OAS)" userId="b2598396-ea6f-4a82-a77b-6f5094b70457" providerId="ADAL" clId="{D5D1A3B7-5D33-4E18-BE07-D21C2EDBFF84}" dt="2025-08-19T04:11:01.211" v="250" actId="255"/>
          <ac:spMkLst>
            <pc:docMk/>
            <pc:sldMk cId="936833514" sldId="294"/>
            <ac:spMk id="25" creationId="{8EF1A7E3-4AB2-66D7-E06F-B3599D92FF18}"/>
          </ac:spMkLst>
        </pc:spChg>
      </pc:sldChg>
      <pc:sldChg chg="modSp mod">
        <pc:chgData name="Pfingst, Lori (DSHS/ESA/OAS)" userId="b2598396-ea6f-4a82-a77b-6f5094b70457" providerId="ADAL" clId="{D5D1A3B7-5D33-4E18-BE07-D21C2EDBFF84}" dt="2025-08-19T15:05:16.283" v="422" actId="14100"/>
        <pc:sldMkLst>
          <pc:docMk/>
          <pc:sldMk cId="102198044" sldId="299"/>
        </pc:sldMkLst>
        <pc:spChg chg="mod">
          <ac:chgData name="Pfingst, Lori (DSHS/ESA/OAS)" userId="b2598396-ea6f-4a82-a77b-6f5094b70457" providerId="ADAL" clId="{D5D1A3B7-5D33-4E18-BE07-D21C2EDBFF84}" dt="2025-08-19T15:05:16.283" v="422" actId="14100"/>
          <ac:spMkLst>
            <pc:docMk/>
            <pc:sldMk cId="102198044" sldId="299"/>
            <ac:spMk id="5" creationId="{77B4FC25-353C-68E8-17A3-BA96C3889603}"/>
          </ac:spMkLst>
        </pc:spChg>
        <pc:spChg chg="mod">
          <ac:chgData name="Pfingst, Lori (DSHS/ESA/OAS)" userId="b2598396-ea6f-4a82-a77b-6f5094b70457" providerId="ADAL" clId="{D5D1A3B7-5D33-4E18-BE07-D21C2EDBFF84}" dt="2025-08-19T04:13:19.739" v="356" actId="1038"/>
          <ac:spMkLst>
            <pc:docMk/>
            <pc:sldMk cId="102198044" sldId="299"/>
            <ac:spMk id="6" creationId="{EB80105E-788F-48FF-CA65-13C95B41E682}"/>
          </ac:spMkLst>
        </pc:spChg>
        <pc:spChg chg="mod">
          <ac:chgData name="Pfingst, Lori (DSHS/ESA/OAS)" userId="b2598396-ea6f-4a82-a77b-6f5094b70457" providerId="ADAL" clId="{D5D1A3B7-5D33-4E18-BE07-D21C2EDBFF84}" dt="2025-08-19T04:13:19.739" v="356" actId="1038"/>
          <ac:spMkLst>
            <pc:docMk/>
            <pc:sldMk cId="102198044" sldId="299"/>
            <ac:spMk id="7" creationId="{FB936AB7-A12A-DABC-8A53-F58FD6A99B70}"/>
          </ac:spMkLst>
        </pc:spChg>
      </pc:sldChg>
      <pc:sldChg chg="modSp mod">
        <pc:chgData name="Pfingst, Lori (DSHS/ESA/OAS)" userId="b2598396-ea6f-4a82-a77b-6f5094b70457" providerId="ADAL" clId="{D5D1A3B7-5D33-4E18-BE07-D21C2EDBFF84}" dt="2025-08-19T17:50:18.029" v="898" actId="20577"/>
        <pc:sldMkLst>
          <pc:docMk/>
          <pc:sldMk cId="2315408914" sldId="302"/>
        </pc:sldMkLst>
        <pc:spChg chg="mod">
          <ac:chgData name="Pfingst, Lori (DSHS/ESA/OAS)" userId="b2598396-ea6f-4a82-a77b-6f5094b70457" providerId="ADAL" clId="{D5D1A3B7-5D33-4E18-BE07-D21C2EDBFF84}" dt="2025-08-19T17:49:50.654" v="886" actId="20577"/>
          <ac:spMkLst>
            <pc:docMk/>
            <pc:sldMk cId="2315408914" sldId="302"/>
            <ac:spMk id="2" creationId="{8AD1448A-E53F-E9E7-3874-770FCD37B1A8}"/>
          </ac:spMkLst>
        </pc:spChg>
        <pc:spChg chg="mod">
          <ac:chgData name="Pfingst, Lori (DSHS/ESA/OAS)" userId="b2598396-ea6f-4a82-a77b-6f5094b70457" providerId="ADAL" clId="{D5D1A3B7-5D33-4E18-BE07-D21C2EDBFF84}" dt="2025-08-19T17:50:09.686" v="896" actId="20577"/>
          <ac:spMkLst>
            <pc:docMk/>
            <pc:sldMk cId="2315408914" sldId="302"/>
            <ac:spMk id="6" creationId="{9ED7DDB4-9E01-FCEE-CD5E-BB8736E17701}"/>
          </ac:spMkLst>
        </pc:spChg>
        <pc:spChg chg="mod">
          <ac:chgData name="Pfingst, Lori (DSHS/ESA/OAS)" userId="b2598396-ea6f-4a82-a77b-6f5094b70457" providerId="ADAL" clId="{D5D1A3B7-5D33-4E18-BE07-D21C2EDBFF84}" dt="2025-08-19T17:50:01.285" v="893" actId="20577"/>
          <ac:spMkLst>
            <pc:docMk/>
            <pc:sldMk cId="2315408914" sldId="302"/>
            <ac:spMk id="7" creationId="{3B06B340-92C9-E389-0A92-101B27C699CE}"/>
          </ac:spMkLst>
        </pc:spChg>
        <pc:spChg chg="mod">
          <ac:chgData name="Pfingst, Lori (DSHS/ESA/OAS)" userId="b2598396-ea6f-4a82-a77b-6f5094b70457" providerId="ADAL" clId="{D5D1A3B7-5D33-4E18-BE07-D21C2EDBFF84}" dt="2025-08-19T17:50:15.812" v="897" actId="20577"/>
          <ac:spMkLst>
            <pc:docMk/>
            <pc:sldMk cId="2315408914" sldId="302"/>
            <ac:spMk id="8" creationId="{D8D98FAD-0A67-DA46-2A23-2B60ABC3D924}"/>
          </ac:spMkLst>
        </pc:spChg>
        <pc:spChg chg="mod">
          <ac:chgData name="Pfingst, Lori (DSHS/ESA/OAS)" userId="b2598396-ea6f-4a82-a77b-6f5094b70457" providerId="ADAL" clId="{D5D1A3B7-5D33-4E18-BE07-D21C2EDBFF84}" dt="2025-08-19T17:50:18.029" v="898" actId="20577"/>
          <ac:spMkLst>
            <pc:docMk/>
            <pc:sldMk cId="2315408914" sldId="302"/>
            <ac:spMk id="9" creationId="{19430DA1-604B-851D-66E9-E10A5B0D776B}"/>
          </ac:spMkLst>
        </pc:spChg>
        <pc:spChg chg="mod">
          <ac:chgData name="Pfingst, Lori (DSHS/ESA/OAS)" userId="b2598396-ea6f-4a82-a77b-6f5094b70457" providerId="ADAL" clId="{D5D1A3B7-5D33-4E18-BE07-D21C2EDBFF84}" dt="2025-08-19T15:28:50.497" v="737" actId="255"/>
          <ac:spMkLst>
            <pc:docMk/>
            <pc:sldMk cId="2315408914" sldId="302"/>
            <ac:spMk id="10" creationId="{61F3A9E8-F7D2-8BEB-8DFD-EA78E432D6B1}"/>
          </ac:spMkLst>
        </pc:spChg>
      </pc:sldChg>
      <pc:sldChg chg="modSp mod">
        <pc:chgData name="Pfingst, Lori (DSHS/ESA/OAS)" userId="b2598396-ea6f-4a82-a77b-6f5094b70457" providerId="ADAL" clId="{D5D1A3B7-5D33-4E18-BE07-D21C2EDBFF84}" dt="2025-08-19T17:50:35.909" v="902" actId="20577"/>
        <pc:sldMkLst>
          <pc:docMk/>
          <pc:sldMk cId="2036593848" sldId="304"/>
        </pc:sldMkLst>
        <pc:spChg chg="mod">
          <ac:chgData name="Pfingst, Lori (DSHS/ESA/OAS)" userId="b2598396-ea6f-4a82-a77b-6f5094b70457" providerId="ADAL" clId="{D5D1A3B7-5D33-4E18-BE07-D21C2EDBFF84}" dt="2025-08-19T17:50:35.909" v="902" actId="20577"/>
          <ac:spMkLst>
            <pc:docMk/>
            <pc:sldMk cId="2036593848" sldId="304"/>
            <ac:spMk id="4" creationId="{8845DD4F-ED4D-7A23-1082-03C15776A07D}"/>
          </ac:spMkLst>
        </pc:spChg>
        <pc:spChg chg="mod">
          <ac:chgData name="Pfingst, Lori (DSHS/ESA/OAS)" userId="b2598396-ea6f-4a82-a77b-6f5094b70457" providerId="ADAL" clId="{D5D1A3B7-5D33-4E18-BE07-D21C2EDBFF84}" dt="2025-08-19T03:56:38.230" v="88" actId="1076"/>
          <ac:spMkLst>
            <pc:docMk/>
            <pc:sldMk cId="2036593848" sldId="304"/>
            <ac:spMk id="5" creationId="{52646466-9418-6D8F-918A-ADBE72D36439}"/>
          </ac:spMkLst>
        </pc:spChg>
        <pc:spChg chg="mod">
          <ac:chgData name="Pfingst, Lori (DSHS/ESA/OAS)" userId="b2598396-ea6f-4a82-a77b-6f5094b70457" providerId="ADAL" clId="{D5D1A3B7-5D33-4E18-BE07-D21C2EDBFF84}" dt="2025-08-19T17:50:32.325" v="901" actId="20577"/>
          <ac:spMkLst>
            <pc:docMk/>
            <pc:sldMk cId="2036593848" sldId="304"/>
            <ac:spMk id="6" creationId="{E30A3B65-2BE1-4933-2430-5571E56DE268}"/>
          </ac:spMkLst>
        </pc:spChg>
        <pc:spChg chg="mod">
          <ac:chgData name="Pfingst, Lori (DSHS/ESA/OAS)" userId="b2598396-ea6f-4a82-a77b-6f5094b70457" providerId="ADAL" clId="{D5D1A3B7-5D33-4E18-BE07-D21C2EDBFF84}" dt="2025-08-19T03:55:44.522" v="82" actId="1035"/>
          <ac:spMkLst>
            <pc:docMk/>
            <pc:sldMk cId="2036593848" sldId="304"/>
            <ac:spMk id="7" creationId="{E446D7EB-1813-87D8-BB2C-459FF580F50D}"/>
          </ac:spMkLst>
        </pc:spChg>
        <pc:spChg chg="mod">
          <ac:chgData name="Pfingst, Lori (DSHS/ESA/OAS)" userId="b2598396-ea6f-4a82-a77b-6f5094b70457" providerId="ADAL" clId="{D5D1A3B7-5D33-4E18-BE07-D21C2EDBFF84}" dt="2025-08-19T03:55:44.522" v="82" actId="1035"/>
          <ac:spMkLst>
            <pc:docMk/>
            <pc:sldMk cId="2036593848" sldId="304"/>
            <ac:spMk id="8" creationId="{2895BFE1-FC1D-CB78-4E56-1621F0A1D5BF}"/>
          </ac:spMkLst>
        </pc:spChg>
        <pc:spChg chg="mod">
          <ac:chgData name="Pfingst, Lori (DSHS/ESA/OAS)" userId="b2598396-ea6f-4a82-a77b-6f5094b70457" providerId="ADAL" clId="{D5D1A3B7-5D33-4E18-BE07-D21C2EDBFF84}" dt="2025-08-19T17:50:25.622" v="899" actId="20577"/>
          <ac:spMkLst>
            <pc:docMk/>
            <pc:sldMk cId="2036593848" sldId="304"/>
            <ac:spMk id="9" creationId="{B9BF607A-CC30-B615-021C-C8CB07792D2F}"/>
          </ac:spMkLst>
        </pc:spChg>
        <pc:spChg chg="mod">
          <ac:chgData name="Pfingst, Lori (DSHS/ESA/OAS)" userId="b2598396-ea6f-4a82-a77b-6f5094b70457" providerId="ADAL" clId="{D5D1A3B7-5D33-4E18-BE07-D21C2EDBFF84}" dt="2025-08-19T17:50:29.798" v="900" actId="20577"/>
          <ac:spMkLst>
            <pc:docMk/>
            <pc:sldMk cId="2036593848" sldId="304"/>
            <ac:spMk id="10" creationId="{34EFF34C-ABBD-C0EE-610C-10B5A30244A2}"/>
          </ac:spMkLst>
        </pc:spChg>
        <pc:spChg chg="mod">
          <ac:chgData name="Pfingst, Lori (DSHS/ESA/OAS)" userId="b2598396-ea6f-4a82-a77b-6f5094b70457" providerId="ADAL" clId="{D5D1A3B7-5D33-4E18-BE07-D21C2EDBFF84}" dt="2025-08-19T03:55:44.522" v="82" actId="1035"/>
          <ac:spMkLst>
            <pc:docMk/>
            <pc:sldMk cId="2036593848" sldId="304"/>
            <ac:spMk id="11" creationId="{ECDDDD93-6B34-760D-5D55-5BB821EA58E8}"/>
          </ac:spMkLst>
        </pc:spChg>
        <pc:spChg chg="mod">
          <ac:chgData name="Pfingst, Lori (DSHS/ESA/OAS)" userId="b2598396-ea6f-4a82-a77b-6f5094b70457" providerId="ADAL" clId="{D5D1A3B7-5D33-4E18-BE07-D21C2EDBFF84}" dt="2025-08-19T03:55:44.522" v="82" actId="1035"/>
          <ac:spMkLst>
            <pc:docMk/>
            <pc:sldMk cId="2036593848" sldId="304"/>
            <ac:spMk id="12" creationId="{AB33C148-5DB0-7B15-894A-F3E470A36823}"/>
          </ac:spMkLst>
        </pc:spChg>
        <pc:spChg chg="mod">
          <ac:chgData name="Pfingst, Lori (DSHS/ESA/OAS)" userId="b2598396-ea6f-4a82-a77b-6f5094b70457" providerId="ADAL" clId="{D5D1A3B7-5D33-4E18-BE07-D21C2EDBFF84}" dt="2025-08-19T03:55:44.522" v="82" actId="1035"/>
          <ac:spMkLst>
            <pc:docMk/>
            <pc:sldMk cId="2036593848" sldId="304"/>
            <ac:spMk id="13" creationId="{662E12FB-146E-99BD-4C78-C072F4795A2E}"/>
          </ac:spMkLst>
        </pc:spChg>
      </pc:sldChg>
      <pc:sldChg chg="modSp mod">
        <pc:chgData name="Pfingst, Lori (DSHS/ESA/OAS)" userId="b2598396-ea6f-4a82-a77b-6f5094b70457" providerId="ADAL" clId="{D5D1A3B7-5D33-4E18-BE07-D21C2EDBFF84}" dt="2025-08-19T15:05:10.405" v="421" actId="14100"/>
        <pc:sldMkLst>
          <pc:docMk/>
          <pc:sldMk cId="1769148810" sldId="307"/>
        </pc:sldMkLst>
        <pc:spChg chg="mod">
          <ac:chgData name="Pfingst, Lori (DSHS/ESA/OAS)" userId="b2598396-ea6f-4a82-a77b-6f5094b70457" providerId="ADAL" clId="{D5D1A3B7-5D33-4E18-BE07-D21C2EDBFF84}" dt="2025-08-19T04:13:38.283" v="397" actId="1038"/>
          <ac:spMkLst>
            <pc:docMk/>
            <pc:sldMk cId="1769148810" sldId="307"/>
            <ac:spMk id="2" creationId="{66596B1A-DE6C-EA6E-E9D3-8218BFEC2667}"/>
          </ac:spMkLst>
        </pc:spChg>
        <pc:spChg chg="mod">
          <ac:chgData name="Pfingst, Lori (DSHS/ESA/OAS)" userId="b2598396-ea6f-4a82-a77b-6f5094b70457" providerId="ADAL" clId="{D5D1A3B7-5D33-4E18-BE07-D21C2EDBFF84}" dt="2025-08-19T15:05:10.405" v="421" actId="14100"/>
          <ac:spMkLst>
            <pc:docMk/>
            <pc:sldMk cId="1769148810" sldId="307"/>
            <ac:spMk id="7" creationId="{9FD601D4-195D-A3BC-3DC0-68ABE1E018BB}"/>
          </ac:spMkLst>
        </pc:spChg>
        <pc:spChg chg="mod">
          <ac:chgData name="Pfingst, Lori (DSHS/ESA/OAS)" userId="b2598396-ea6f-4a82-a77b-6f5094b70457" providerId="ADAL" clId="{D5D1A3B7-5D33-4E18-BE07-D21C2EDBFF84}" dt="2025-08-19T04:13:38.283" v="397" actId="1038"/>
          <ac:spMkLst>
            <pc:docMk/>
            <pc:sldMk cId="1769148810" sldId="307"/>
            <ac:spMk id="11" creationId="{FD6B4EB2-2330-5F43-E27C-A77D1EDE1979}"/>
          </ac:spMkLst>
        </pc:spChg>
        <pc:spChg chg="mod">
          <ac:chgData name="Pfingst, Lori (DSHS/ESA/OAS)" userId="b2598396-ea6f-4a82-a77b-6f5094b70457" providerId="ADAL" clId="{D5D1A3B7-5D33-4E18-BE07-D21C2EDBFF84}" dt="2025-08-19T04:13:38.283" v="397" actId="1038"/>
          <ac:spMkLst>
            <pc:docMk/>
            <pc:sldMk cId="1769148810" sldId="307"/>
            <ac:spMk id="18" creationId="{42D5A212-B0CD-904C-22DD-85D91F821DF8}"/>
          </ac:spMkLst>
        </pc:spChg>
        <pc:spChg chg="mod">
          <ac:chgData name="Pfingst, Lori (DSHS/ESA/OAS)" userId="b2598396-ea6f-4a82-a77b-6f5094b70457" providerId="ADAL" clId="{D5D1A3B7-5D33-4E18-BE07-D21C2EDBFF84}" dt="2025-08-19T04:13:38.283" v="397" actId="1038"/>
          <ac:spMkLst>
            <pc:docMk/>
            <pc:sldMk cId="1769148810" sldId="307"/>
            <ac:spMk id="22" creationId="{FBB5EAA4-07CC-108B-C77A-D67B785267F7}"/>
          </ac:spMkLst>
        </pc:spChg>
        <pc:spChg chg="mod">
          <ac:chgData name="Pfingst, Lori (DSHS/ESA/OAS)" userId="b2598396-ea6f-4a82-a77b-6f5094b70457" providerId="ADAL" clId="{D5D1A3B7-5D33-4E18-BE07-D21C2EDBFF84}" dt="2025-08-19T04:13:44.406" v="398" actId="1076"/>
          <ac:spMkLst>
            <pc:docMk/>
            <pc:sldMk cId="1769148810" sldId="307"/>
            <ac:spMk id="23" creationId="{3061150B-F359-CA43-EFF5-E9388E648BA1}"/>
          </ac:spMkLst>
        </pc:spChg>
        <pc:spChg chg="mod">
          <ac:chgData name="Pfingst, Lori (DSHS/ESA/OAS)" userId="b2598396-ea6f-4a82-a77b-6f5094b70457" providerId="ADAL" clId="{D5D1A3B7-5D33-4E18-BE07-D21C2EDBFF84}" dt="2025-08-19T04:13:44.406" v="398" actId="1076"/>
          <ac:spMkLst>
            <pc:docMk/>
            <pc:sldMk cId="1769148810" sldId="307"/>
            <ac:spMk id="29" creationId="{66F75D45-387D-5381-F20D-46131C4EFAC2}"/>
          </ac:spMkLst>
        </pc:spChg>
      </pc:sldChg>
      <pc:sldChg chg="modSp mod">
        <pc:chgData name="Pfingst, Lori (DSHS/ESA/OAS)" userId="b2598396-ea6f-4a82-a77b-6f5094b70457" providerId="ADAL" clId="{D5D1A3B7-5D33-4E18-BE07-D21C2EDBFF84}" dt="2025-08-19T15:56:47.474" v="778" actId="20577"/>
        <pc:sldMkLst>
          <pc:docMk/>
          <pc:sldMk cId="282706707" sldId="311"/>
        </pc:sldMkLst>
        <pc:spChg chg="mod">
          <ac:chgData name="Pfingst, Lori (DSHS/ESA/OAS)" userId="b2598396-ea6f-4a82-a77b-6f5094b70457" providerId="ADAL" clId="{D5D1A3B7-5D33-4E18-BE07-D21C2EDBFF84}" dt="2025-08-19T15:56:47.474" v="778" actId="20577"/>
          <ac:spMkLst>
            <pc:docMk/>
            <pc:sldMk cId="282706707" sldId="311"/>
            <ac:spMk id="3" creationId="{0410053C-3286-6044-8E69-691720C5F968}"/>
          </ac:spMkLst>
        </pc:spChg>
        <pc:spChg chg="mod">
          <ac:chgData name="Pfingst, Lori (DSHS/ESA/OAS)" userId="b2598396-ea6f-4a82-a77b-6f5094b70457" providerId="ADAL" clId="{D5D1A3B7-5D33-4E18-BE07-D21C2EDBFF84}" dt="2025-08-19T15:04:44.586" v="418" actId="14100"/>
          <ac:spMkLst>
            <pc:docMk/>
            <pc:sldMk cId="282706707" sldId="311"/>
            <ac:spMk id="7" creationId="{345AB739-8108-F2F2-694C-611D082AADCA}"/>
          </ac:spMkLst>
        </pc:spChg>
        <pc:spChg chg="mod">
          <ac:chgData name="Pfingst, Lori (DSHS/ESA/OAS)" userId="b2598396-ea6f-4a82-a77b-6f5094b70457" providerId="ADAL" clId="{D5D1A3B7-5D33-4E18-BE07-D21C2EDBFF84}" dt="2025-08-19T15:04:38.090" v="417" actId="1037"/>
          <ac:spMkLst>
            <pc:docMk/>
            <pc:sldMk cId="282706707" sldId="311"/>
            <ac:spMk id="16" creationId="{7BC15150-B16A-AEC6-6F91-C8ED66702346}"/>
          </ac:spMkLst>
        </pc:spChg>
        <pc:spChg chg="mod">
          <ac:chgData name="Pfingst, Lori (DSHS/ESA/OAS)" userId="b2598396-ea6f-4a82-a77b-6f5094b70457" providerId="ADAL" clId="{D5D1A3B7-5D33-4E18-BE07-D21C2EDBFF84}" dt="2025-08-19T15:04:38.090" v="417" actId="1037"/>
          <ac:spMkLst>
            <pc:docMk/>
            <pc:sldMk cId="282706707" sldId="311"/>
            <ac:spMk id="28" creationId="{1C85EB19-1FCC-929C-FED1-D919CF9FD69A}"/>
          </ac:spMkLst>
        </pc:spChg>
        <pc:grpChg chg="mod">
          <ac:chgData name="Pfingst, Lori (DSHS/ESA/OAS)" userId="b2598396-ea6f-4a82-a77b-6f5094b70457" providerId="ADAL" clId="{D5D1A3B7-5D33-4E18-BE07-D21C2EDBFF84}" dt="2025-08-19T15:04:38.090" v="417" actId="1037"/>
          <ac:grpSpMkLst>
            <pc:docMk/>
            <pc:sldMk cId="282706707" sldId="311"/>
            <ac:grpSpMk id="6" creationId="{2612C1E4-38BF-B78E-F03D-95E701216A76}"/>
          </ac:grpSpMkLst>
        </pc:grpChg>
        <pc:grpChg chg="mod">
          <ac:chgData name="Pfingst, Lori (DSHS/ESA/OAS)" userId="b2598396-ea6f-4a82-a77b-6f5094b70457" providerId="ADAL" clId="{D5D1A3B7-5D33-4E18-BE07-D21C2EDBFF84}" dt="2025-08-19T15:04:38.090" v="417" actId="1037"/>
          <ac:grpSpMkLst>
            <pc:docMk/>
            <pc:sldMk cId="282706707" sldId="311"/>
            <ac:grpSpMk id="11" creationId="{9ED31B8B-F768-1B33-7511-561CD7BDCB5D}"/>
          </ac:grpSpMkLst>
        </pc:grpChg>
        <pc:grpChg chg="mod">
          <ac:chgData name="Pfingst, Lori (DSHS/ESA/OAS)" userId="b2598396-ea6f-4a82-a77b-6f5094b70457" providerId="ADAL" clId="{D5D1A3B7-5D33-4E18-BE07-D21C2EDBFF84}" dt="2025-08-19T15:04:38.090" v="417" actId="1037"/>
          <ac:grpSpMkLst>
            <pc:docMk/>
            <pc:sldMk cId="282706707" sldId="311"/>
            <ac:grpSpMk id="25" creationId="{224FFAF4-13D2-0396-E350-8C16679A5136}"/>
          </ac:grpSpMkLst>
        </pc:grpChg>
      </pc:sldChg>
    </pc:docChg>
  </pc:docChgLst>
  <pc:docChgLst>
    <pc:chgData name="Roberts, Babs (DSHS/ESA/OAS)" userId="S::babette.roberts@dshs.wa.gov::f79436f6-3b78-4d31-b512-8bb2f6410ab2" providerId="AD" clId="Web-{741C41C9-8CFB-77B3-37FD-B3AEB84CE0A0}"/>
    <pc:docChg chg="modSld">
      <pc:chgData name="Roberts, Babs (DSHS/ESA/OAS)" userId="S::babette.roberts@dshs.wa.gov::f79436f6-3b78-4d31-b512-8bb2f6410ab2" providerId="AD" clId="Web-{741C41C9-8CFB-77B3-37FD-B3AEB84CE0A0}" dt="2025-08-19T01:13:50.179" v="5" actId="20577"/>
      <pc:docMkLst>
        <pc:docMk/>
      </pc:docMkLst>
      <pc:sldChg chg="modSp">
        <pc:chgData name="Roberts, Babs (DSHS/ESA/OAS)" userId="S::babette.roberts@dshs.wa.gov::f79436f6-3b78-4d31-b512-8bb2f6410ab2" providerId="AD" clId="Web-{741C41C9-8CFB-77B3-37FD-B3AEB84CE0A0}" dt="2025-08-19T01:13:50.179" v="5" actId="20577"/>
        <pc:sldMkLst>
          <pc:docMk/>
          <pc:sldMk cId="0" sldId="265"/>
        </pc:sldMkLst>
        <pc:spChg chg="mod">
          <ac:chgData name="Roberts, Babs (DSHS/ESA/OAS)" userId="S::babette.roberts@dshs.wa.gov::f79436f6-3b78-4d31-b512-8bb2f6410ab2" providerId="AD" clId="Web-{741C41C9-8CFB-77B3-37FD-B3AEB84CE0A0}" dt="2025-08-19T01:13:50.179" v="5" actId="20577"/>
          <ac:spMkLst>
            <pc:docMk/>
            <pc:sldMk cId="0" sldId="265"/>
            <ac:spMk id="28" creationId="{53EB7D2D-E02D-BDE4-C335-AF0E3A3165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19.08.2025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6134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742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25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6429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071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077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DDC61-F920-20B9-E3F1-D49ED4272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CB40D1-7B75-7FD6-9D1A-CC1C929D5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3287D1-1336-429F-FDF6-36657E193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OTHER FACTORS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1200"/>
              <a:t>ECONOMIC IMPACT (</a:t>
            </a:r>
            <a:r>
              <a:rPr lang="en-US" sz="1200" err="1"/>
              <a:t>livey’s</a:t>
            </a:r>
            <a:r>
              <a:rPr lang="en-US" sz="1200"/>
              <a:t> infographic)?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69D5C-F3D7-A7E4-5A32-B319B8521C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5120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4521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597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93DEA-AD97-A58A-EAF2-2D003443A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412246-158C-54E1-6D8F-013704BDB2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FD09C6-4D9F-58DA-4686-19C57C19B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6DA34-36BF-4B3A-5C22-BA78753FB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169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94910-970C-9F67-9637-D60D63223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F90716-2BF1-CCAC-C959-0536639DDC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492A8-858B-3393-1529-798999BC8DC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C44C084-CEA5-7347-9672-4BBE1BC0D3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794E0B8-8BEE-DA68-2348-CA2AB631D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63B26-AD92-A993-8EB1-5CDA7FEC97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29E45-D1DF-BC30-29B8-3D9E54F7E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93947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9083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490EF-DFE7-3220-11AD-A3294F1AD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2B0D71-ED24-0F3F-0BB6-3C787207D3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BC71A6-EAA1-9916-D3C8-F2E9F7D0B20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130206B-2424-F5FF-2E31-30A80C6971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D6D8B8F-EE8C-495B-937E-4EE044DB6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E6AF2-3686-BEE2-664B-41B9C1BF35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BA3C23-CDB5-20A4-7B62-980ECCC5B6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14630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497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1">
                <a:latin typeface="Barlow" panose="00000500000000000000" pitchFamily="2" charset="0"/>
              </a:rPr>
              <a:t>What is down the road?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Barlow" panose="00000500000000000000" pitchFamily="2" charset="0"/>
              </a:rPr>
              <a:t>President’s budget proposal is under consideration now and suggests sweeping changes to workforce funding and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Barlow" panose="00000500000000000000" pitchFamily="2" charset="0"/>
              </a:rPr>
              <a:t>Washington State is continuing to watch its own revenue forecasts and its impact on current budget deficits</a:t>
            </a:r>
          </a:p>
          <a:p>
            <a:endParaRPr lang="en-US"/>
          </a:p>
          <a:p>
            <a:r>
              <a:rPr lang="en-US" sz="1200" b="1"/>
              <a:t>WRAP UP talking points: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Reiterate compounding and downstream impacts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Bracing for additional changes (appropriations bill)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438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LEWPRO@dshs.wa.gov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LEWPRO@dshs.wa.gov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ls.gov/eag/eag.wa.htm#eag_wa.f.p" TargetMode="External"/><Relationship Id="rId13" Type="http://schemas.openxmlformats.org/officeDocument/2006/relationships/hyperlink" Target="https://maps.nrel.gov/slope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bea.gov/sites/default/files/2025-06/stgdppi1q25.pdf" TargetMode="External"/><Relationship Id="rId12" Type="http://schemas.openxmlformats.org/officeDocument/2006/relationships/hyperlink" Target="https://www.nilc.org/resources/the-anti-immigrant-policies-in-trumps-final-big-beautiful-bill-explained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mericanimmigrationcouncil.org/fact-sheet/big-beautiful-bill-immigration-border-security/" TargetMode="External"/><Relationship Id="rId11" Type="http://schemas.openxmlformats.org/officeDocument/2006/relationships/hyperlink" Target="https://doi.org/10.26099/tryd-ht51" TargetMode="External"/><Relationship Id="rId5" Type="http://schemas.openxmlformats.org/officeDocument/2006/relationships/hyperlink" Target="https://map.americanimmigrationcouncil.org/locations/washington/" TargetMode="External"/><Relationship Id="rId15" Type="http://schemas.openxmlformats.org/officeDocument/2006/relationships/image" Target="../media/image6.png"/><Relationship Id="rId10" Type="http://schemas.openxmlformats.org/officeDocument/2006/relationships/hyperlink" Target="https://energyinnovation.org/wp-content/uploads/OBBBA-impacts-on-Washington.pdf" TargetMode="External"/><Relationship Id="rId4" Type="http://schemas.openxmlformats.org/officeDocument/2006/relationships/hyperlink" Target="https://www.acenet.edu/Documents/Summary-One-Big-Beautiful-Bill-Act.pdf" TargetMode="External"/><Relationship Id="rId9" Type="http://schemas.openxmlformats.org/officeDocument/2006/relationships/hyperlink" Target="https://cleanjobsamerica.e2.org/wp-content/uploads/2024/09/E2-2024-Clean-Jobs-America-Report_September-17-2024.pdf" TargetMode="External"/><Relationship Id="rId14" Type="http://schemas.openxmlformats.org/officeDocument/2006/relationships/hyperlink" Target="https://www.congress.gov/bill/119th-congress/house-bill/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shs.wa.gov/esa/workfirst-performance-measure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6858003" cy="6319626"/>
          </a:xfrm>
          <a:custGeom>
            <a:avLst/>
            <a:gdLst/>
            <a:ahLst/>
            <a:cxnLst/>
            <a:rect l="l" t="t" r="r" b="b"/>
            <a:pathLst>
              <a:path w="6858003" h="6319626">
                <a:moveTo>
                  <a:pt x="0" y="0"/>
                </a:moveTo>
                <a:lnTo>
                  <a:pt x="6858003" y="0"/>
                </a:lnTo>
                <a:lnTo>
                  <a:pt x="6858003" y="6319626"/>
                </a:lnTo>
                <a:lnTo>
                  <a:pt x="0" y="6319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492" t="-785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a colorful striped background with several different designs"/>
          <p:cNvSpPr/>
          <p:nvPr/>
        </p:nvSpPr>
        <p:spPr>
          <a:xfrm>
            <a:off x="0" y="8763000"/>
            <a:ext cx="18288000" cy="1524000"/>
          </a:xfrm>
          <a:custGeom>
            <a:avLst/>
            <a:gdLst/>
            <a:ahLst/>
            <a:cxnLst/>
            <a:rect l="l" t="t" r="r" b="b"/>
            <a:pathLst>
              <a:path w="18288000" h="1524000">
                <a:moveTo>
                  <a:pt x="0" y="0"/>
                </a:moveTo>
                <a:lnTo>
                  <a:pt x="18288000" y="0"/>
                </a:lnTo>
                <a:lnTo>
                  <a:pt x="1828800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59909" y="4170804"/>
            <a:ext cx="1736818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>
                <a:solidFill>
                  <a:srgbClr val="1E1E1E"/>
                </a:solidFill>
                <a:latin typeface="Barlow Black" panose="00000A00000000000000" pitchFamily="2" charset="0"/>
                <a:ea typeface="Barlow Condensed 1 Bold"/>
                <a:cs typeface="Barlow Condensed 1 Bold"/>
                <a:sym typeface="Barlow Condensed 1 Bold"/>
              </a:rPr>
              <a:t>Legislative-Executive </a:t>
            </a:r>
          </a:p>
          <a:p>
            <a:pPr algn="ctr"/>
            <a:r>
              <a:rPr lang="en-US" sz="5400" b="1">
                <a:solidFill>
                  <a:srgbClr val="1E1E1E"/>
                </a:solidFill>
                <a:latin typeface="Barlow Black" panose="00000A00000000000000" pitchFamily="2" charset="0"/>
                <a:ea typeface="Barlow Condensed 1 Bold"/>
                <a:cs typeface="Barlow Condensed 1 Bold"/>
                <a:sym typeface="Barlow Condensed 1 Bold"/>
              </a:rPr>
              <a:t>WorkFirst Poverty Reduction Oversight Task Force</a:t>
            </a:r>
            <a:endParaRPr lang="en-US" sz="5400" b="1">
              <a:solidFill>
                <a:srgbClr val="1E1E1E"/>
              </a:solidFill>
              <a:latin typeface="Barlow Black" panose="00000A00000000000000" pitchFamily="2" charset="0"/>
              <a:ea typeface="Barlow Condensed 1 Bold"/>
              <a:cs typeface="Barlow Condensed 1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377440" y="6235435"/>
            <a:ext cx="1353312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800" spc="36">
                <a:solidFill>
                  <a:srgbClr val="1E1E1E"/>
                </a:solidFill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August 21, 2025​ </a:t>
            </a:r>
            <a:r>
              <a:rPr lang="en-US" sz="2800" spc="36">
                <a:solidFill>
                  <a:srgbClr val="FFC000"/>
                </a:solidFill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|</a:t>
            </a:r>
            <a:r>
              <a:rPr lang="en-US" sz="2800" spc="36">
                <a:solidFill>
                  <a:srgbClr val="1E1E1E"/>
                </a:solidFill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 9:00 am – 12:00 pm</a:t>
            </a:r>
          </a:p>
          <a:p>
            <a:pPr algn="ctr">
              <a:lnSpc>
                <a:spcPts val="4032"/>
              </a:lnSpc>
            </a:pPr>
            <a:endParaRPr lang="en-US" sz="3600" b="1" spc="36">
              <a:solidFill>
                <a:srgbClr val="1E1E1E"/>
              </a:solidFill>
              <a:latin typeface="Barlow Condensed 1 Bold"/>
              <a:ea typeface="Barlow Condensed 1 Bold"/>
              <a:cs typeface="Barlow Condensed 1 Bold"/>
              <a:sym typeface="Barlow Condensed 1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645D2C-CA67-3696-F254-0C7789DAF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95" y="1641568"/>
            <a:ext cx="3299977" cy="14123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AB4724-D4C0-0C62-1B62-ABB7A4370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689670D4-0A0D-DA26-2963-FC62F4B8F524}"/>
              </a:ext>
            </a:extLst>
          </p:cNvPr>
          <p:cNvSpPr/>
          <p:nvPr/>
        </p:nvSpPr>
        <p:spPr>
          <a:xfrm>
            <a:off x="0" y="0"/>
            <a:ext cx="6716660" cy="6627287"/>
          </a:xfrm>
          <a:custGeom>
            <a:avLst/>
            <a:gdLst/>
            <a:ahLst/>
            <a:cxnLst/>
            <a:rect l="l" t="t" r="r" b="b"/>
            <a:pathLst>
              <a:path w="6716660" h="6627287">
                <a:moveTo>
                  <a:pt x="0" y="0"/>
                </a:moveTo>
                <a:lnTo>
                  <a:pt x="6716660" y="0"/>
                </a:lnTo>
                <a:lnTo>
                  <a:pt x="6716660" y="6627287"/>
                </a:lnTo>
                <a:lnTo>
                  <a:pt x="0" y="66272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C3B9F3F-33E6-388D-CD32-DF0AB20A23D2}"/>
              </a:ext>
            </a:extLst>
          </p:cNvPr>
          <p:cNvSpPr txBox="1"/>
          <p:nvPr/>
        </p:nvSpPr>
        <p:spPr>
          <a:xfrm>
            <a:off x="1339214" y="4866669"/>
            <a:ext cx="14604711" cy="1117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7200" b="1">
                <a:solidFill>
                  <a:srgbClr val="FFFFFF"/>
                </a:solidFill>
                <a:latin typeface="Barlow Condensed 1 Bold"/>
                <a:ea typeface="Barlow Condensed 1 Bold"/>
                <a:cs typeface="Barlow Condensed 1 Bold"/>
                <a:sym typeface="Barlow Condensed 1 Bold"/>
              </a:rPr>
              <a:t>Public Comment 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5CA0407-3D54-3D41-03A0-DA0F56EACCD4}"/>
              </a:ext>
            </a:extLst>
          </p:cNvPr>
          <p:cNvSpPr txBox="1"/>
          <p:nvPr/>
        </p:nvSpPr>
        <p:spPr>
          <a:xfrm>
            <a:off x="1339215" y="6178386"/>
            <a:ext cx="9906540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4800">
                <a:solidFill>
                  <a:srgbClr val="FFFFFF"/>
                </a:solidFill>
                <a:latin typeface="Barlow Condensed 1 Medium"/>
                <a:ea typeface="Barlow Condensed 1 Medium"/>
                <a:cs typeface="Barlow Condensed 1 Medium"/>
                <a:sym typeface="Barlow Condensed 1 Medium"/>
              </a:rPr>
              <a:t>Listening</a:t>
            </a:r>
          </a:p>
          <a:p>
            <a:pPr algn="l">
              <a:lnSpc>
                <a:spcPts val="3888"/>
              </a:lnSpc>
            </a:pPr>
            <a:endParaRPr lang="en-US" sz="4800">
              <a:solidFill>
                <a:srgbClr val="FFFFFF"/>
              </a:solidFill>
              <a:latin typeface="Barlow Condensed 1 Medium"/>
              <a:ea typeface="Barlow Condensed 1 Medium"/>
              <a:cs typeface="Barlow Condensed 1 Medium"/>
              <a:sym typeface="Barlow Condensed 1 Medium"/>
            </a:endParaRPr>
          </a:p>
          <a:p>
            <a:pPr>
              <a:lnSpc>
                <a:spcPts val="3888"/>
              </a:lnSpc>
            </a:pPr>
            <a:r>
              <a:rPr lang="en-US" sz="2400" b="1" i="1">
                <a:solidFill>
                  <a:srgbClr val="FED322"/>
                </a:solidFill>
                <a:latin typeface="Barlow" panose="00000500000000000000" pitchFamily="2" charset="0"/>
              </a:rPr>
              <a:t>If you would like to comment, please use the “raise hand” feature or send an email to </a:t>
            </a:r>
            <a:r>
              <a:rPr lang="en-US" sz="2400" b="1" i="1">
                <a:solidFill>
                  <a:srgbClr val="FED322"/>
                </a:solidFill>
                <a:latin typeface="Barlow" panose="00000500000000000000" pitchFamily="2" charset="0"/>
                <a:hlinkClick r:id="rId3" tooltip="mailto:lewpro@dshs.wa.gov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LEWPRO@dshs.wa.gov</a:t>
            </a:r>
            <a:r>
              <a:rPr lang="en-US" sz="2400" b="1" i="1">
                <a:solidFill>
                  <a:srgbClr val="FED322"/>
                </a:solidFill>
                <a:latin typeface="Barlow" panose="00000500000000000000" pitchFamily="2" charset="0"/>
              </a:rPr>
              <a:t>, which is also posted in the chat.  </a:t>
            </a:r>
            <a:r>
              <a:rPr lang="en-US" sz="2400">
                <a:solidFill>
                  <a:srgbClr val="FED322"/>
                </a:solidFill>
                <a:latin typeface="Barlow" panose="00000500000000000000" pitchFamily="2" charset="0"/>
              </a:rPr>
              <a:t> </a:t>
            </a:r>
            <a:endParaRPr lang="en-US" sz="2400">
              <a:solidFill>
                <a:srgbClr val="FED322"/>
              </a:solidFill>
              <a:latin typeface="Barlow" panose="00000500000000000000" pitchFamily="2" charset="0"/>
              <a:ea typeface="Barlow Condensed 1 Medium"/>
              <a:cs typeface="Barlow Condensed 1 Medium"/>
              <a:sym typeface="Barlow Condensed 1 Medium"/>
            </a:endParaRPr>
          </a:p>
          <a:p>
            <a:pPr algn="l">
              <a:lnSpc>
                <a:spcPts val="3888"/>
              </a:lnSpc>
            </a:pPr>
            <a:endParaRPr lang="en-US" sz="4800">
              <a:solidFill>
                <a:srgbClr val="FFFFFF"/>
              </a:solidFill>
              <a:latin typeface="Barlow Condensed 1 Medium"/>
              <a:ea typeface="Barlow Condensed 1 Medium"/>
              <a:cs typeface="Barlow Condensed 1 Medium"/>
              <a:sym typeface="Barlow Condensed 1 Medium"/>
            </a:endParaRPr>
          </a:p>
          <a:p>
            <a:pPr algn="l">
              <a:lnSpc>
                <a:spcPts val="3888"/>
              </a:lnSpc>
            </a:pPr>
            <a:r>
              <a:rPr lang="en-US" sz="4800">
                <a:solidFill>
                  <a:srgbClr val="FFFFFF"/>
                </a:solidFill>
                <a:latin typeface="Barlow Condensed 1 Medium"/>
                <a:ea typeface="Barlow Condensed 1 Medium"/>
                <a:cs typeface="Barlow Condensed 1 Medium"/>
                <a:sym typeface="Barlow Condensed 1 Medium"/>
              </a:rPr>
              <a:t> </a:t>
            </a:r>
          </a:p>
        </p:txBody>
      </p:sp>
      <p:pic>
        <p:nvPicPr>
          <p:cNvPr id="2" name="Picture 1" descr="A picture containing icon&#10;&#10;AI-generated content may be incorrect.">
            <a:extLst>
              <a:ext uri="{FF2B5EF4-FFF2-40B4-BE49-F238E27FC236}">
                <a16:creationId xmlns:a16="http://schemas.microsoft.com/office/drawing/2014/main" id="{37718FFD-CC7B-E6E4-0D54-F1C75380D5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608" y="9373628"/>
            <a:ext cx="825980" cy="74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D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19373"/>
            <a:ext cx="6716660" cy="6627287"/>
          </a:xfrm>
          <a:custGeom>
            <a:avLst/>
            <a:gdLst/>
            <a:ahLst/>
            <a:cxnLst/>
            <a:rect l="l" t="t" r="r" b="b"/>
            <a:pathLst>
              <a:path w="6716660" h="6627287">
                <a:moveTo>
                  <a:pt x="0" y="0"/>
                </a:moveTo>
                <a:lnTo>
                  <a:pt x="6716660" y="0"/>
                </a:lnTo>
                <a:lnTo>
                  <a:pt x="6716660" y="6627287"/>
                </a:lnTo>
                <a:lnTo>
                  <a:pt x="0" y="66272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81135" y="4210001"/>
            <a:ext cx="14604711" cy="1117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7200" b="1">
                <a:solidFill>
                  <a:srgbClr val="FFFFFF"/>
                </a:solidFill>
                <a:latin typeface="Barlow Condensed 1 Bold"/>
                <a:ea typeface="Barlow Condensed 1 Bold"/>
                <a:cs typeface="Barlow Condensed 1 Bold"/>
                <a:sym typeface="Barlow Condensed 1 Bold"/>
              </a:rPr>
              <a:t>Impacts of HR.1 - One Big Beautiful Bill Act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81135" y="5477313"/>
            <a:ext cx="15835026" cy="4958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4800">
                <a:solidFill>
                  <a:srgbClr val="FFFFFF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Panel Discussion</a:t>
            </a:r>
            <a:endParaRPr lang="en-US" sz="1200">
              <a:solidFill>
                <a:srgbClr val="FFFFFF"/>
              </a:solidFill>
              <a:latin typeface="Barlow Condensed 1"/>
              <a:ea typeface="Barlow Condensed 1"/>
              <a:cs typeface="Barlow Condensed 1"/>
              <a:sym typeface="Barlow Condensed 1"/>
            </a:endParaRPr>
          </a:p>
          <a:p>
            <a:pPr marL="342900" indent="-342900">
              <a:lnSpc>
                <a:spcPts val="3888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C000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[Alliance Advisory Council Member] </a:t>
            </a:r>
            <a:r>
              <a:rPr lang="en-US" sz="3200">
                <a:solidFill>
                  <a:srgbClr val="FFC000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 </a:t>
            </a:r>
            <a:endParaRPr lang="en-US" sz="3200" b="1">
              <a:solidFill>
                <a:srgbClr val="FFFFFF"/>
              </a:solidFill>
              <a:latin typeface="Barlow Condensed 1"/>
              <a:ea typeface="Barlow Condensed 1"/>
              <a:cs typeface="Barlow Condensed 1"/>
              <a:sym typeface="Barlow Condensed 1"/>
            </a:endParaRPr>
          </a:p>
          <a:p>
            <a:pPr marL="342900" indent="-342900" algn="l">
              <a:lnSpc>
                <a:spcPts val="3888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FFFF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Lori Pfingst </a:t>
            </a:r>
            <a:r>
              <a:rPr lang="en-US" sz="3200">
                <a:solidFill>
                  <a:srgbClr val="FFC000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|</a:t>
            </a:r>
            <a:r>
              <a:rPr lang="en-US" sz="3200" b="1">
                <a:solidFill>
                  <a:srgbClr val="FFFFFF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 </a:t>
            </a:r>
            <a:r>
              <a:rPr lang="en-US" sz="3200">
                <a:solidFill>
                  <a:srgbClr val="FFFFFF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Executive Director, DSHS, WA Economic Justice Alliance</a:t>
            </a:r>
            <a:endParaRPr lang="en-US" sz="3200">
              <a:solidFill>
                <a:srgbClr val="FFFFFF"/>
              </a:solidFill>
              <a:latin typeface="Barlow Condensed 1"/>
              <a:ea typeface="Barlow Condensed 1"/>
              <a:cs typeface="Barlow Condensed 1"/>
            </a:endParaRPr>
          </a:p>
          <a:p>
            <a:pPr marL="342900" indent="-342900">
              <a:lnSpc>
                <a:spcPts val="3888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FFFF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Carla Reyes </a:t>
            </a:r>
            <a:r>
              <a:rPr lang="en-US" sz="3200">
                <a:solidFill>
                  <a:srgbClr val="FFC000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|</a:t>
            </a:r>
            <a:r>
              <a:rPr lang="en-US" sz="3200" b="1">
                <a:solidFill>
                  <a:srgbClr val="FFFFFF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 </a:t>
            </a:r>
            <a:r>
              <a:rPr lang="en-US" sz="3200">
                <a:solidFill>
                  <a:srgbClr val="FFFFFF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Assistant Secretary, DSHS, Economic Services Administration</a:t>
            </a:r>
            <a:endParaRPr lang="en-US" sz="3200">
              <a:solidFill>
                <a:srgbClr val="FFFFFF"/>
              </a:solidFill>
              <a:latin typeface="Barlow Condensed 1"/>
              <a:ea typeface="Barlow Condensed 1"/>
              <a:cs typeface="Barlow Condensed 1"/>
            </a:endParaRPr>
          </a:p>
          <a:p>
            <a:pPr marL="342900" indent="-342900">
              <a:lnSpc>
                <a:spcPts val="3888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Jason McGill </a:t>
            </a:r>
            <a:r>
              <a:rPr lang="en-US" sz="3200">
                <a:solidFill>
                  <a:srgbClr val="FFC000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| </a:t>
            </a:r>
            <a:r>
              <a:rPr lang="en-US" sz="3200">
                <a:solidFill>
                  <a:schemeClr val="bg1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Assistant Director, Health Care Authority, MPD</a:t>
            </a:r>
            <a:endParaRPr lang="en-US" sz="3200">
              <a:solidFill>
                <a:schemeClr val="bg1"/>
              </a:solidFill>
              <a:latin typeface="Barlow Condensed 1"/>
              <a:ea typeface="Barlow Condensed 1"/>
              <a:cs typeface="Barlow Condensed 1"/>
            </a:endParaRPr>
          </a:p>
          <a:p>
            <a:pPr marL="342900" indent="-342900">
              <a:lnSpc>
                <a:spcPts val="3888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Shirley Prasad</a:t>
            </a:r>
            <a:r>
              <a:rPr lang="en-US" sz="3200" b="1">
                <a:solidFill>
                  <a:srgbClr val="FFC000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 </a:t>
            </a:r>
            <a:r>
              <a:rPr lang="en-US" sz="3200">
                <a:solidFill>
                  <a:srgbClr val="FFC000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| </a:t>
            </a:r>
            <a:r>
              <a:rPr lang="en-US" sz="3200">
                <a:solidFill>
                  <a:schemeClr val="bg1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Director, Washington Health Benefit Exchange, Government Affairs</a:t>
            </a:r>
            <a:endParaRPr lang="en-US" sz="3200">
              <a:solidFill>
                <a:schemeClr val="bg1"/>
              </a:solidFill>
              <a:latin typeface="Barlow Condensed 1"/>
              <a:ea typeface="Barlow Condensed 1"/>
              <a:cs typeface="Barlow Condensed 1"/>
            </a:endParaRPr>
          </a:p>
          <a:p>
            <a:pPr marL="342900" indent="-342900">
              <a:lnSpc>
                <a:spcPts val="3888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Sarah Peterson </a:t>
            </a:r>
            <a:r>
              <a:rPr lang="en-US" sz="3200">
                <a:solidFill>
                  <a:srgbClr val="FFC000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|</a:t>
            </a:r>
            <a:r>
              <a:rPr lang="en-US" sz="3200" b="1">
                <a:solidFill>
                  <a:srgbClr val="FFC000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 </a:t>
            </a:r>
            <a:r>
              <a:rPr lang="en-US" sz="3200">
                <a:solidFill>
                  <a:schemeClr val="bg1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Director,  </a:t>
            </a:r>
            <a:r>
              <a:rPr lang="en-US" sz="3200">
                <a:solidFill>
                  <a:srgbClr val="FFFFFF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DSHS, ESA, </a:t>
            </a:r>
            <a:r>
              <a:rPr lang="en-US" sz="3200">
                <a:solidFill>
                  <a:schemeClr val="bg1"/>
                </a:solidFill>
                <a:latin typeface="Barlow Condensed 1"/>
                <a:ea typeface="+mn-lt"/>
                <a:cs typeface="+mn-lt"/>
                <a:sym typeface="Barlow Condensed 1"/>
              </a:rPr>
              <a:t>Office of Refugee and Immigrant Assistance</a:t>
            </a:r>
            <a:endParaRPr lang="en-US" sz="3200">
              <a:solidFill>
                <a:schemeClr val="bg1"/>
              </a:solidFill>
              <a:latin typeface="Barlow Condensed 1"/>
              <a:ea typeface="Barlow Condensed 1"/>
              <a:cs typeface="Barlow Condensed 1"/>
            </a:endParaRPr>
          </a:p>
          <a:p>
            <a:pPr marL="342900" indent="-342900">
              <a:lnSpc>
                <a:spcPts val="3888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Jennifer Dellinger </a:t>
            </a:r>
            <a:r>
              <a:rPr lang="en-US" sz="3200">
                <a:solidFill>
                  <a:srgbClr val="FFC000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|</a:t>
            </a:r>
            <a:r>
              <a:rPr lang="en-US" sz="3200" b="1">
                <a:solidFill>
                  <a:srgbClr val="FFC000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 </a:t>
            </a:r>
            <a:r>
              <a:rPr lang="en-US" sz="3200">
                <a:solidFill>
                  <a:schemeClr val="bg1"/>
                </a:solidFill>
                <a:latin typeface="Barlow Condensed 1"/>
                <a:ea typeface="Barlow"/>
                <a:cs typeface="Barlow"/>
                <a:sym typeface="Barlow"/>
              </a:rPr>
              <a:t>Policy Associate, State Board for Community and Technical Colleges, </a:t>
            </a:r>
            <a:r>
              <a:rPr lang="en-US" sz="3200">
                <a:solidFill>
                  <a:schemeClr val="bg1"/>
                </a:solidFill>
                <a:latin typeface="Barlow Condensed 1"/>
                <a:ea typeface="+mn-lt"/>
                <a:cs typeface="+mn-lt"/>
                <a:sym typeface="Barlow"/>
              </a:rPr>
              <a:t>Student Services</a:t>
            </a:r>
            <a:endParaRPr lang="en-US" sz="3200" b="1">
              <a:solidFill>
                <a:schemeClr val="bg1"/>
              </a:solidFill>
              <a:latin typeface="Barlow Condensed 1"/>
              <a:ea typeface="Barlow Condensed 1"/>
              <a:cs typeface="Barlow Condensed 1"/>
              <a:sym typeface="Barlow Condensed 1"/>
            </a:endParaRPr>
          </a:p>
          <a:p>
            <a:pPr marL="342900" indent="-342900">
              <a:lnSpc>
                <a:spcPts val="3888"/>
              </a:lnSpc>
              <a:buFont typeface="Arial" panose="020B0604020202020204" pitchFamily="34" charset="0"/>
              <a:buChar char="•"/>
            </a:pPr>
            <a:endParaRPr lang="en-US" sz="3200">
              <a:solidFill>
                <a:srgbClr val="FFFFFF"/>
              </a:solidFill>
              <a:latin typeface="Barlow Condensed 1"/>
              <a:ea typeface="Barlow Condensed 1"/>
              <a:cs typeface="Barlow Condensed 1"/>
              <a:sym typeface="Barlow Condensed 1"/>
            </a:endParaRPr>
          </a:p>
          <a:p>
            <a:pPr marL="342900" indent="-342900" algn="l">
              <a:lnSpc>
                <a:spcPts val="3888"/>
              </a:lnSpc>
              <a:buFont typeface="Arial" panose="020B0604020202020204" pitchFamily="34" charset="0"/>
              <a:buChar char="•"/>
            </a:pPr>
            <a:endParaRPr lang="en-US" sz="3200">
              <a:solidFill>
                <a:srgbClr val="FFFFFF"/>
              </a:solidFill>
              <a:latin typeface="Barlow Condensed 1"/>
              <a:ea typeface="Barlow Condensed 1"/>
              <a:cs typeface="Barlow Condensed 1"/>
              <a:sym typeface="Barlow Condensed 1"/>
            </a:endParaRPr>
          </a:p>
        </p:txBody>
      </p:sp>
      <p:pic>
        <p:nvPicPr>
          <p:cNvPr id="2" name="Picture 1" descr="A picture containing icon&#10;&#10;AI-generated content may be incorrect.">
            <a:extLst>
              <a:ext uri="{FF2B5EF4-FFF2-40B4-BE49-F238E27FC236}">
                <a16:creationId xmlns:a16="http://schemas.microsoft.com/office/drawing/2014/main" id="{4E0F0A8B-B317-9EA9-04B3-07D41B65F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608" y="9373628"/>
            <a:ext cx="825980" cy="7483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75663" y="165028"/>
            <a:ext cx="18479138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Barlow Black"/>
              </a:rPr>
              <a:t>3 Million Washingtonians will be affected by changes to SNAP, Medicaid &amp; Marketplace</a:t>
            </a:r>
            <a:endParaRPr lang="en-US" sz="3600">
              <a:latin typeface="Barlow Black"/>
            </a:endParaRPr>
          </a:p>
        </p:txBody>
      </p:sp>
      <p:pic>
        <p:nvPicPr>
          <p:cNvPr id="12" name="Picture 11" descr="A picture containing vector graphics, necklet&#10;&#10;AI-generated content may be incorrect.">
            <a:extLst>
              <a:ext uri="{FF2B5EF4-FFF2-40B4-BE49-F238E27FC236}">
                <a16:creationId xmlns:a16="http://schemas.microsoft.com/office/drawing/2014/main" id="{598D6207-4220-FBF2-BBB5-828AD9CF4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162300"/>
            <a:ext cx="3232776" cy="2586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06721A-69A6-B6E9-AE36-53DF459B858F}"/>
              </a:ext>
            </a:extLst>
          </p:cNvPr>
          <p:cNvSpPr txBox="1"/>
          <p:nvPr/>
        </p:nvSpPr>
        <p:spPr>
          <a:xfrm>
            <a:off x="-1" y="5905500"/>
            <a:ext cx="35052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vast majority of families receiving TANF, Working Connections Child Care, and Apple Health also receive SNAP.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work requirements for families with children 14 and older will make accessing SNAP and Medicaid benefits harder for families.</a:t>
            </a:r>
          </a:p>
        </p:txBody>
      </p:sp>
      <p:pic>
        <p:nvPicPr>
          <p:cNvPr id="14" name="Picture 13" descr="A picture containing vector graphics&#10;&#10;AI-generated content may be incorrect.">
            <a:extLst>
              <a:ext uri="{FF2B5EF4-FFF2-40B4-BE49-F238E27FC236}">
                <a16:creationId xmlns:a16="http://schemas.microsoft.com/office/drawing/2014/main" id="{E0CFF3C8-E5A5-205D-4E13-5A30477C2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2843646"/>
            <a:ext cx="2447330" cy="2904876"/>
          </a:xfrm>
          <a:prstGeom prst="rect">
            <a:avLst/>
          </a:prstGeom>
        </p:spPr>
      </p:pic>
      <p:pic>
        <p:nvPicPr>
          <p:cNvPr id="15" name="Picture 14" descr="A picture containing text&#10;&#10;AI-generated content may be incorrect.">
            <a:extLst>
              <a:ext uri="{FF2B5EF4-FFF2-40B4-BE49-F238E27FC236}">
                <a16:creationId xmlns:a16="http://schemas.microsoft.com/office/drawing/2014/main" id="{17F5D1D8-E4A9-2104-701A-1EB960807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685" y="3314700"/>
            <a:ext cx="3668303" cy="2057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1AA111B-FDA4-1BF0-71D8-80BE631587B9}"/>
              </a:ext>
            </a:extLst>
          </p:cNvPr>
          <p:cNvSpPr/>
          <p:nvPr/>
        </p:nvSpPr>
        <p:spPr>
          <a:xfrm>
            <a:off x="-17930" y="1146608"/>
            <a:ext cx="3523130" cy="9140391"/>
          </a:xfrm>
          <a:prstGeom prst="rect">
            <a:avLst/>
          </a:prstGeom>
          <a:solidFill>
            <a:srgbClr val="2D5C26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28575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FF48C-658F-767E-FB20-DB580B5BAEF6}"/>
              </a:ext>
            </a:extLst>
          </p:cNvPr>
          <p:cNvSpPr/>
          <p:nvPr/>
        </p:nvSpPr>
        <p:spPr>
          <a:xfrm>
            <a:off x="3523129" y="1160256"/>
            <a:ext cx="3310667" cy="9140392"/>
          </a:xfrm>
          <a:prstGeom prst="rect">
            <a:avLst/>
          </a:prstGeom>
          <a:solidFill>
            <a:srgbClr val="811E35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28575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2DD127-6326-51E2-13CE-90C9F0303668}"/>
              </a:ext>
            </a:extLst>
          </p:cNvPr>
          <p:cNvSpPr/>
          <p:nvPr/>
        </p:nvSpPr>
        <p:spPr>
          <a:xfrm>
            <a:off x="6856210" y="1146607"/>
            <a:ext cx="4448863" cy="9140391"/>
          </a:xfrm>
          <a:prstGeom prst="rect">
            <a:avLst/>
          </a:prstGeom>
          <a:solidFill>
            <a:srgbClr val="B19216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28575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C7648C-E6BF-8A6B-127E-1D0F64F8244D}"/>
              </a:ext>
            </a:extLst>
          </p:cNvPr>
          <p:cNvSpPr/>
          <p:nvPr/>
        </p:nvSpPr>
        <p:spPr>
          <a:xfrm>
            <a:off x="11327487" y="1146608"/>
            <a:ext cx="3406588" cy="9140391"/>
          </a:xfrm>
          <a:prstGeom prst="rect">
            <a:avLst/>
          </a:prstGeom>
          <a:solidFill>
            <a:srgbClr val="177D93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28575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88812F-964E-8ADB-FA55-4121DDAEB788}"/>
              </a:ext>
            </a:extLst>
          </p:cNvPr>
          <p:cNvSpPr/>
          <p:nvPr/>
        </p:nvSpPr>
        <p:spPr>
          <a:xfrm>
            <a:off x="14763643" y="1146608"/>
            <a:ext cx="3524357" cy="9140392"/>
          </a:xfrm>
          <a:prstGeom prst="rect">
            <a:avLst/>
          </a:prstGeom>
          <a:solidFill>
            <a:srgbClr val="2D5C26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28575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ED131D-2075-61A2-A78E-5E8E7709F4D1}"/>
              </a:ext>
            </a:extLst>
          </p:cNvPr>
          <p:cNvSpPr txBox="1"/>
          <p:nvPr/>
        </p:nvSpPr>
        <p:spPr>
          <a:xfrm>
            <a:off x="788696" y="1516244"/>
            <a:ext cx="1960183" cy="50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prstClr val="white"/>
                </a:solidFill>
                <a:latin typeface="Barlow Black" panose="00000A00000000000000" pitchFamily="2" charset="0"/>
              </a:rPr>
              <a:t>FAMILIES</a:t>
            </a:r>
          </a:p>
        </p:txBody>
      </p:sp>
      <p:pic>
        <p:nvPicPr>
          <p:cNvPr id="24" name="Picture 23" descr="A picture containing vector graphics, necklet&#10;&#10;AI-generated content may be incorrect.">
            <a:extLst>
              <a:ext uri="{FF2B5EF4-FFF2-40B4-BE49-F238E27FC236}">
                <a16:creationId xmlns:a16="http://schemas.microsoft.com/office/drawing/2014/main" id="{598D6207-4220-FBF2-BBB5-828AD9CF4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746014"/>
            <a:ext cx="3245977" cy="25967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206721A-69A6-B6E9-AE36-53DF459B858F}"/>
              </a:ext>
            </a:extLst>
          </p:cNvPr>
          <p:cNvSpPr txBox="1"/>
          <p:nvPr/>
        </p:nvSpPr>
        <p:spPr>
          <a:xfrm>
            <a:off x="193408" y="5961210"/>
            <a:ext cx="3232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vast majority of families receiving TANF, Working Connections Child Care, and Apple Health also receive SNAP.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work requirements for families with children 14 and older will make accessing SNAP and Medicaid benefits harder for families.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6CDBFC-391C-7647-4306-898AAA3D4BEA}"/>
              </a:ext>
            </a:extLst>
          </p:cNvPr>
          <p:cNvSpPr txBox="1"/>
          <p:nvPr/>
        </p:nvSpPr>
        <p:spPr>
          <a:xfrm>
            <a:off x="4163015" y="1439296"/>
            <a:ext cx="1960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prstClr val="white"/>
                </a:solidFill>
                <a:latin typeface="Barlow Black" panose="00000A00000000000000" pitchFamily="2" charset="0"/>
              </a:rPr>
              <a:t>IMMIGRANTS</a:t>
            </a:r>
          </a:p>
          <a:p>
            <a:pPr algn="ctr"/>
            <a:r>
              <a:rPr lang="en-US" sz="2000">
                <a:solidFill>
                  <a:prstClr val="white"/>
                </a:solidFill>
                <a:latin typeface="Barlow Black" panose="00000A00000000000000" pitchFamily="2" charset="0"/>
              </a:rPr>
              <a:t>&amp; REFUGEES</a:t>
            </a:r>
          </a:p>
        </p:txBody>
      </p:sp>
      <p:pic>
        <p:nvPicPr>
          <p:cNvPr id="27" name="Picture 26" descr="A picture containing vector graphics&#10;&#10;AI-generated content may be incorrect.">
            <a:extLst>
              <a:ext uri="{FF2B5EF4-FFF2-40B4-BE49-F238E27FC236}">
                <a16:creationId xmlns:a16="http://schemas.microsoft.com/office/drawing/2014/main" id="{E0CFF3C8-E5A5-205D-4E13-5A30477C2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915" y="2806254"/>
            <a:ext cx="2543477" cy="25600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3EB7D2D-E02D-BDE4-C335-AF0E3A31652E}"/>
              </a:ext>
            </a:extLst>
          </p:cNvPr>
          <p:cNvSpPr txBox="1"/>
          <p:nvPr/>
        </p:nvSpPr>
        <p:spPr>
          <a:xfrm>
            <a:off x="3675530" y="5980002"/>
            <a:ext cx="2962800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Immigrants who do not meet the new qualifying-alien definitions are cut off from federal SNAP and Medicaid benefits</a:t>
            </a:r>
            <a:r>
              <a:rPr lang="en-US" sz="1800">
                <a:solidFill>
                  <a:prstClr val="white"/>
                </a:solidFill>
                <a:latin typeface="Calibri" panose="020F0502020204030204"/>
              </a:rPr>
              <a:t> and marketplace tax credits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State-funded programs serving immigrants that do not meet new qualifying-alien definitions are at risk of </a:t>
            </a:r>
            <a:r>
              <a:rPr lang="en-US" sz="1800">
                <a:solidFill>
                  <a:prstClr val="white"/>
                </a:solidFill>
                <a:latin typeface="Calibri" panose="020F0502020204030204"/>
              </a:rPr>
              <a:t>reduction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due to lower </a:t>
            </a:r>
            <a:r>
              <a:rPr lang="en-US" sz="1800">
                <a:solidFill>
                  <a:prstClr val="white"/>
                </a:solidFill>
                <a:latin typeface="Calibri" panose="020F0502020204030204"/>
              </a:rPr>
              <a:t>federal share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rates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A6AFD9-DBA3-2EA0-E4D6-33B8C40C27CD}"/>
              </a:ext>
            </a:extLst>
          </p:cNvPr>
          <p:cNvSpPr txBox="1"/>
          <p:nvPr/>
        </p:nvSpPr>
        <p:spPr>
          <a:xfrm>
            <a:off x="7590606" y="1528329"/>
            <a:ext cx="2625270" cy="44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prstClr val="white"/>
                </a:solidFill>
                <a:latin typeface="Barlow Black" panose="00000A00000000000000" pitchFamily="2" charset="0"/>
              </a:rPr>
              <a:t>RURAL RESIDENTS</a:t>
            </a:r>
          </a:p>
        </p:txBody>
      </p:sp>
      <p:pic>
        <p:nvPicPr>
          <p:cNvPr id="30" name="Picture 29" descr="A picture containing text&#10;&#10;AI-generated content may be incorrect.">
            <a:extLst>
              <a:ext uri="{FF2B5EF4-FFF2-40B4-BE49-F238E27FC236}">
                <a16:creationId xmlns:a16="http://schemas.microsoft.com/office/drawing/2014/main" id="{17F5D1D8-E4A9-2104-701A-1EB960807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502" y="2843646"/>
            <a:ext cx="4140451" cy="232220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0E9E67C-9B86-74FF-93C0-08BD3C445CEC}"/>
              </a:ext>
            </a:extLst>
          </p:cNvPr>
          <p:cNvSpPr txBox="1"/>
          <p:nvPr/>
        </p:nvSpPr>
        <p:spPr>
          <a:xfrm>
            <a:off x="7081538" y="5989446"/>
            <a:ext cx="4164736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Rural counties have higher rates of SNAP and Medicaid assistance</a:t>
            </a:r>
            <a:r>
              <a:rPr lang="en-US" sz="1800">
                <a:solidFill>
                  <a:prstClr val="white"/>
                </a:solidFill>
                <a:latin typeface="Calibri" panose="020F0502020204030204"/>
              </a:rPr>
              <a:t> and tax credit benefits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compared to urban counties. The loss will compromise rural household budgets and local economies.  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agricultural community will lose revenue due to SNAP cuts. 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lang="en-US" sz="1800">
                <a:solidFill>
                  <a:prstClr val="white"/>
                </a:solidFill>
                <a:latin typeface="Calibri" panose="020F0502020204030204"/>
              </a:rPr>
              <a:t>People designated as Able-Bodied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Adults without Dependents (ABAWDS) in counties with limited job opportunities and seasonal workforce are no longer exempt from work requirements.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15716B-5866-E4F8-5C4C-009813D6EFF6}"/>
              </a:ext>
            </a:extLst>
          </p:cNvPr>
          <p:cNvSpPr txBox="1"/>
          <p:nvPr/>
        </p:nvSpPr>
        <p:spPr>
          <a:xfrm>
            <a:off x="11638566" y="1405218"/>
            <a:ext cx="262526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prstClr val="white"/>
                </a:solidFill>
                <a:latin typeface="Barlow Black" panose="00000A00000000000000" pitchFamily="2" charset="0"/>
              </a:rPr>
              <a:t>PEOPLE WITH DISABILITIES</a:t>
            </a:r>
          </a:p>
        </p:txBody>
      </p:sp>
      <p:pic>
        <p:nvPicPr>
          <p:cNvPr id="33" name="Picture 32" descr="A picture containing text&#10;&#10;AI-generated content may be incorrect.">
            <a:extLst>
              <a:ext uri="{FF2B5EF4-FFF2-40B4-BE49-F238E27FC236}">
                <a16:creationId xmlns:a16="http://schemas.microsoft.com/office/drawing/2014/main" id="{D9E722AC-8498-9771-73B8-E82843596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0256" y="2939963"/>
            <a:ext cx="2920837" cy="224958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63DBBB5-6C1D-B317-472F-9A0ED0C85868}"/>
              </a:ext>
            </a:extLst>
          </p:cNvPr>
          <p:cNvSpPr txBox="1"/>
          <p:nvPr/>
        </p:nvSpPr>
        <p:spPr>
          <a:xfrm>
            <a:off x="11455799" y="5989446"/>
            <a:ext cx="33444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majority of people receiving assistance through the Aged, Blind or Disabled, SSI and vocational rehabilitation programs, as well as people with development disabilities also receive SNAP. 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314169-5BD9-8AE2-99D6-82EBF830FA6A}"/>
              </a:ext>
            </a:extLst>
          </p:cNvPr>
          <p:cNvSpPr txBox="1"/>
          <p:nvPr/>
        </p:nvSpPr>
        <p:spPr>
          <a:xfrm>
            <a:off x="15353137" y="1573179"/>
            <a:ext cx="2625270" cy="44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prstClr val="white"/>
                </a:solidFill>
                <a:latin typeface="Barlow Black" panose="00000A00000000000000" pitchFamily="2" charset="0"/>
              </a:rPr>
              <a:t>AGES 54-64</a:t>
            </a:r>
          </a:p>
        </p:txBody>
      </p:sp>
      <p:pic>
        <p:nvPicPr>
          <p:cNvPr id="36" name="Picture 35" descr="A picture containing text, vector graphics&#10;&#10;AI-generated content may be incorrect.">
            <a:extLst>
              <a:ext uri="{FF2B5EF4-FFF2-40B4-BE49-F238E27FC236}">
                <a16:creationId xmlns:a16="http://schemas.microsoft.com/office/drawing/2014/main" id="{7A043F10-8C6C-7F3D-4405-F34D8A0F9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0760" y="2730595"/>
            <a:ext cx="2030122" cy="251885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D3B13AF-4856-0101-6B75-4BCE20D93D29}"/>
              </a:ext>
            </a:extLst>
          </p:cNvPr>
          <p:cNvSpPr txBox="1"/>
          <p:nvPr/>
        </p:nvSpPr>
        <p:spPr>
          <a:xfrm>
            <a:off x="15099293" y="5976759"/>
            <a:ext cx="3021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work requirements will make accessing SNAP and Medicaid benefits harder for people age 54-64.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A3A777B-1C87-7B06-8368-4CFD9175D14A}"/>
              </a:ext>
            </a:extLst>
          </p:cNvPr>
          <p:cNvCxnSpPr/>
          <p:nvPr/>
        </p:nvCxnSpPr>
        <p:spPr>
          <a:xfrm>
            <a:off x="-17930" y="5631411"/>
            <a:ext cx="183059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7233093-0C3A-B7ED-D97C-F5660D930F44}"/>
              </a:ext>
            </a:extLst>
          </p:cNvPr>
          <p:cNvCxnSpPr/>
          <p:nvPr/>
        </p:nvCxnSpPr>
        <p:spPr>
          <a:xfrm>
            <a:off x="11638" y="2303621"/>
            <a:ext cx="183059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67174A-6B04-E519-36D9-80CE970B8DE9}"/>
              </a:ext>
            </a:extLst>
          </p:cNvPr>
          <p:cNvSpPr txBox="1"/>
          <p:nvPr/>
        </p:nvSpPr>
        <p:spPr>
          <a:xfrm>
            <a:off x="227672" y="0"/>
            <a:ext cx="1815586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r>
              <a:rPr lang="en-US" sz="4000" b="1">
                <a:solidFill>
                  <a:prstClr val="black"/>
                </a:solidFill>
                <a:latin typeface="Barlow Condensed Black"/>
              </a:rPr>
              <a:t>HR.1 Undermines State Progress on Reducing Poverty</a:t>
            </a:r>
          </a:p>
          <a:p>
            <a:pPr defTabSz="914446">
              <a:defRPr/>
            </a:pPr>
            <a:r>
              <a:rPr lang="en-US" sz="2400">
                <a:solidFill>
                  <a:prstClr val="black"/>
                </a:solidFill>
                <a:latin typeface="Barlow"/>
              </a:rPr>
              <a:t>Summary of HR.1  Impacts on Strategies in 10-Year Plan to Dismantle Poverty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BFBF47C-1677-9EDF-8CE9-D26A9EE6F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438518"/>
              </p:ext>
            </p:extLst>
          </p:nvPr>
        </p:nvGraphicFramePr>
        <p:xfrm>
          <a:off x="381000" y="1077218"/>
          <a:ext cx="17524863" cy="9037269"/>
        </p:xfrm>
        <a:graphic>
          <a:graphicData uri="http://schemas.openxmlformats.org/drawingml/2006/table">
            <a:tbl>
              <a:tblPr firstRow="1" bandRow="1"/>
              <a:tblGrid>
                <a:gridCol w="741179">
                  <a:extLst>
                    <a:ext uri="{9D8B030D-6E8A-4147-A177-3AD203B41FA5}">
                      <a16:colId xmlns:a16="http://schemas.microsoft.com/office/drawing/2014/main" val="3471950265"/>
                    </a:ext>
                  </a:extLst>
                </a:gridCol>
                <a:gridCol w="3267237">
                  <a:extLst>
                    <a:ext uri="{9D8B030D-6E8A-4147-A177-3AD203B41FA5}">
                      <a16:colId xmlns:a16="http://schemas.microsoft.com/office/drawing/2014/main" val="1680947023"/>
                    </a:ext>
                  </a:extLst>
                </a:gridCol>
                <a:gridCol w="13516447">
                  <a:extLst>
                    <a:ext uri="{9D8B030D-6E8A-4147-A177-3AD203B41FA5}">
                      <a16:colId xmlns:a16="http://schemas.microsoft.com/office/drawing/2014/main" val="2908402872"/>
                    </a:ext>
                  </a:extLst>
                </a:gridCol>
              </a:tblGrid>
              <a:tr h="5868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000">
                        <a:latin typeface="Barlow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D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>
                          <a:latin typeface="Barlow"/>
                        </a:rPr>
                        <a:t>10-Year Plan Strategy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D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>
                          <a:latin typeface="Barlow"/>
                        </a:rPr>
                        <a:t>Summary of Impact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D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236004"/>
                  </a:ext>
                </a:extLst>
              </a:tr>
              <a:tr h="11094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>
                          <a:latin typeface="Barlow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>
                          <a:latin typeface="Barlow"/>
                        </a:rPr>
                        <a:t>Undo Racism &amp; Inequality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latin typeface="Barlow"/>
                        </a:rPr>
                        <a:t>Disproportionally hurts Indigenous, Black, Brown  and rural white communities, immigrants and people with disabilities who already carry a disproportionate burden of poverty.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latin typeface="Barlow"/>
                        </a:rPr>
                        <a:t>Makes the federal and state tax system more regressive for low income, working- and middle-class families.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716888"/>
                  </a:ext>
                </a:extLst>
              </a:tr>
              <a:tr h="7878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>
                          <a:latin typeface="Barlow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>
                          <a:latin typeface="Barlow"/>
                        </a:rPr>
                        <a:t>Balance Power &amp; Resources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latin typeface="Barlow"/>
                        </a:rPr>
                        <a:t>Concentrates income gains to the wealthiest households, exacerbating income inequality.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latin typeface="Barlow"/>
                        </a:rPr>
                        <a:t>Destabilizes state budgets and increases competition for investment in essential public goods.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latin typeface="Barlow"/>
                        </a:rPr>
                        <a:t>Increased immigration enforcement and reduced public assistance exacerbates economic exclusion.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867497"/>
                  </a:ext>
                </a:extLst>
              </a:tr>
              <a:tr h="1752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>
                          <a:latin typeface="Barlow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>
                          <a:latin typeface="Barlow"/>
                        </a:rPr>
                        <a:t>Increase Economic Opportunity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latin typeface="Barlow"/>
                        </a:rPr>
                        <a:t>Reduces net resources for at least 3 million Washingtonians receiving public assistance annually, making it harder for individuals and families to afford basic needs, like food and rent.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latin typeface="Barlow"/>
                        </a:rPr>
                        <a:t>Reduces financial assistance for higher education, limiting mobility pathways and educational attainment.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latin typeface="Barlow"/>
                        </a:rPr>
                        <a:t>Imposes penalties, restrictions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Barlow"/>
                        </a:rPr>
                        <a:t>, increased demand on and reduced </a:t>
                      </a:r>
                      <a:r>
                        <a:rPr lang="en-US" sz="2000">
                          <a:latin typeface="Barlow"/>
                        </a:rPr>
                        <a:t>access to education, training, and supports that make it possible for workers to train and for local businesses to grow.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9626"/>
                  </a:ext>
                </a:extLst>
              </a:tr>
              <a:tr h="14310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>
                          <a:latin typeface="Barlow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>
                          <a:latin typeface="Barlow"/>
                        </a:rPr>
                        <a:t>Ensure Foundational Health &amp; Well-Being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latin typeface="Barlow"/>
                        </a:rPr>
                        <a:t>Estimates suggest 137,000 are at risk of losing food assistance.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latin typeface="Barlow"/>
                        </a:rPr>
                        <a:t>Estimates suggest between 200,000-320,000 are at risk of losing health insurance.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latin typeface="Barlow"/>
                        </a:rPr>
                        <a:t>Destabilizes the food assistance and health care ecosystems.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latin typeface="Barlow"/>
                        </a:rPr>
                        <a:t>Cost of medical care and out-of-pocket medical expenses likely to increase for all.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90625"/>
                  </a:ext>
                </a:extLst>
              </a:tr>
              <a:tr h="7878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>
                          <a:latin typeface="Barlow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>
                          <a:latin typeface="Barlow"/>
                        </a:rPr>
                        <a:t>Prioritize Urgent Needs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>
                          <a:latin typeface="Barlow"/>
                        </a:rPr>
                        <a:t>Anticipated increase in poverty will trigger downstream increases in hunger, homelessness, child neglect and behavioral illness.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37448"/>
                  </a:ext>
                </a:extLst>
              </a:tr>
              <a:tr h="7878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>
                          <a:latin typeface="Barlow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>
                          <a:latin typeface="Barlow"/>
                        </a:rPr>
                        <a:t>Build a Holistic Continuum of Care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latin typeface="Barlow"/>
                        </a:rPr>
                        <a:t>Makes safety net more fragmented and cumbersome to navigate.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latin typeface="Barlow"/>
                        </a:rPr>
                        <a:t>Complicates progress to modernize health and human services technology platform.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112132"/>
                  </a:ext>
                </a:extLst>
              </a:tr>
              <a:tr h="7878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>
                          <a:latin typeface="Barlow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>
                          <a:latin typeface="Barlow"/>
                        </a:rPr>
                        <a:t>Decriminalize Poverty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latin typeface="Barlow"/>
                        </a:rPr>
                        <a:t>Reduces the rights of 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Barlow"/>
                        </a:rPr>
                        <a:t>immigrants who do not meet the new qualifying-alien definitions, including </a:t>
                      </a:r>
                      <a:r>
                        <a:rPr lang="en-US" sz="2000">
                          <a:latin typeface="Barlow"/>
                        </a:rPr>
                        <a:t>their access to safety net, education and employment resources.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265082"/>
                  </a:ext>
                </a:extLst>
              </a:tr>
              <a:tr h="7878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>
                          <a:latin typeface="Barlow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>
                          <a:latin typeface="Barlow"/>
                        </a:rPr>
                        <a:t>Prepare for the Future of Work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latin typeface="Barlow"/>
                        </a:rPr>
                        <a:t>Weakens the ability of health and human services, education, and workforce development to train workers and help them adapt to an economy rapidly changing due to AI and automation.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10622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AI-generated content may be incorrect.">
            <a:extLst>
              <a:ext uri="{FF2B5EF4-FFF2-40B4-BE49-F238E27FC236}">
                <a16:creationId xmlns:a16="http://schemas.microsoft.com/office/drawing/2014/main" id="{5B362BF7-E86D-3D1F-D02F-C214C6CC2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8257"/>
          <a:stretch>
            <a:fillRect/>
          </a:stretch>
        </p:blipFill>
        <p:spPr>
          <a:xfrm>
            <a:off x="539951" y="849700"/>
            <a:ext cx="17584499" cy="9437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6EA2D-9DFA-D044-DB1D-BB0604FF694B}"/>
              </a:ext>
            </a:extLst>
          </p:cNvPr>
          <p:cNvSpPr txBox="1"/>
          <p:nvPr/>
        </p:nvSpPr>
        <p:spPr>
          <a:xfrm>
            <a:off x="686268" y="-1"/>
            <a:ext cx="1038644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6000">
                <a:solidFill>
                  <a:prstClr val="black"/>
                </a:solidFill>
                <a:latin typeface="Barlow Condensed Black"/>
              </a:rPr>
              <a:t>HR.1 Timeline</a:t>
            </a:r>
          </a:p>
        </p:txBody>
      </p:sp>
      <p:pic>
        <p:nvPicPr>
          <p:cNvPr id="6" name="Picture 5" descr="Colorful baby blue, forest green, deep pink and bright yellow banner with various shapes" title="EJ Alliance Side Banner">
            <a:extLst>
              <a:ext uri="{FF2B5EF4-FFF2-40B4-BE49-F238E27FC236}">
                <a16:creationId xmlns:a16="http://schemas.microsoft.com/office/drawing/2014/main" id="{23F9F389-0D5E-FA7C-A2FA-9F39BA9D04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82" y="-1"/>
            <a:ext cx="42862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97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0" y="199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562936" h="12390760">
                <a:moveTo>
                  <a:pt x="0" y="0"/>
                </a:moveTo>
                <a:lnTo>
                  <a:pt x="18562936" y="0"/>
                </a:lnTo>
                <a:lnTo>
                  <a:pt x="18562936" y="12390760"/>
                </a:lnTo>
                <a:lnTo>
                  <a:pt x="0" y="12390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24"/>
          <p:cNvSpPr txBox="1"/>
          <p:nvPr/>
        </p:nvSpPr>
        <p:spPr>
          <a:xfrm>
            <a:off x="545910" y="1211060"/>
            <a:ext cx="10913685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868"/>
              </a:lnSpc>
            </a:pPr>
            <a:r>
              <a:rPr lang="en-US" sz="6000" b="1" i="1" spc="-100">
                <a:solidFill>
                  <a:srgbClr val="D4345B"/>
                </a:solidFill>
                <a:latin typeface="Barlow Condensed" panose="00000506000000000000" pitchFamily="2" charset="0"/>
                <a:ea typeface="TT Hoves Bold Italics"/>
                <a:cs typeface="TT Hoves Bold Italics"/>
                <a:sym typeface="TT Hoves Bold Italics"/>
              </a:rPr>
              <a:t>Food Assistance Impacts (SNAP)</a:t>
            </a:r>
          </a:p>
        </p:txBody>
      </p:sp>
      <p:sp>
        <p:nvSpPr>
          <p:cNvPr id="5" name="TextBox 25"/>
          <p:cNvSpPr txBox="1"/>
          <p:nvPr/>
        </p:nvSpPr>
        <p:spPr>
          <a:xfrm>
            <a:off x="871183" y="2280533"/>
            <a:ext cx="436803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6200"/>
              </a:lnSpc>
            </a:pPr>
            <a:r>
              <a:rPr lang="en-US" sz="6600" b="1" spc="-160">
                <a:solidFill>
                  <a:srgbClr val="000000"/>
                </a:solidFill>
                <a:latin typeface="Barlow" panose="00000500000000000000" pitchFamily="2" charset="0"/>
                <a:ea typeface="TT Hoves Bold"/>
                <a:cs typeface="TT Hoves Bold"/>
                <a:sym typeface="TT Hoves Bold"/>
              </a:rPr>
              <a:t>920,000</a:t>
            </a:r>
          </a:p>
        </p:txBody>
      </p:sp>
      <p:sp>
        <p:nvSpPr>
          <p:cNvPr id="7" name="TextBox 27"/>
          <p:cNvSpPr txBox="1"/>
          <p:nvPr/>
        </p:nvSpPr>
        <p:spPr>
          <a:xfrm>
            <a:off x="834812" y="4243103"/>
            <a:ext cx="2814624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6200"/>
              </a:lnSpc>
            </a:pPr>
            <a:r>
              <a:rPr lang="en-US" sz="6600" b="1" spc="-160">
                <a:solidFill>
                  <a:srgbClr val="000000"/>
                </a:solidFill>
                <a:latin typeface="Barlow" panose="00000500000000000000" pitchFamily="2" charset="0"/>
                <a:ea typeface="TT Hoves Bold"/>
                <a:cs typeface="TT Hoves Bold"/>
                <a:sym typeface="TT Hoves Bold"/>
              </a:rPr>
              <a:t>11.5%</a:t>
            </a:r>
          </a:p>
        </p:txBody>
      </p:sp>
      <p:sp>
        <p:nvSpPr>
          <p:cNvPr id="8" name="TextBox 28"/>
          <p:cNvSpPr txBox="1"/>
          <p:nvPr/>
        </p:nvSpPr>
        <p:spPr>
          <a:xfrm>
            <a:off x="867795" y="5086964"/>
            <a:ext cx="4621489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76"/>
              </a:lnSpc>
            </a:pPr>
            <a:r>
              <a:rPr lang="en-US" sz="2400">
                <a:solidFill>
                  <a:srgbClr val="000000"/>
                </a:solidFill>
                <a:latin typeface="Barlow" panose="00000500000000000000" pitchFamily="2" charset="0"/>
                <a:ea typeface="TT Hoves"/>
                <a:cs typeface="TT Hoves"/>
                <a:sym typeface="TT Hoves"/>
              </a:rPr>
              <a:t>of the population in Washington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934" y="2043601"/>
            <a:ext cx="1250603" cy="1250603"/>
          </a:xfrm>
          <a:prstGeom prst="rect">
            <a:avLst/>
          </a:prstGeom>
        </p:spPr>
      </p:pic>
      <p:sp>
        <p:nvSpPr>
          <p:cNvPr id="10" name="TextBox 19"/>
          <p:cNvSpPr txBox="1"/>
          <p:nvPr/>
        </p:nvSpPr>
        <p:spPr>
          <a:xfrm>
            <a:off x="9581715" y="2335819"/>
            <a:ext cx="112050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65"/>
              </a:lnSpc>
            </a:pPr>
            <a:r>
              <a:rPr lang="en-US" sz="4000" b="1" spc="-89">
                <a:solidFill>
                  <a:srgbClr val="000000"/>
                </a:solidFill>
                <a:latin typeface="Barlow" panose="00000500000000000000" pitchFamily="2" charset="0"/>
                <a:ea typeface="TT Hoves Bold"/>
                <a:cs typeface="TT Hoves Bold"/>
                <a:sym typeface="TT Hoves Bold"/>
              </a:rPr>
              <a:t>35%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2934" y="3407947"/>
            <a:ext cx="1250602" cy="1250602"/>
          </a:xfrm>
          <a:prstGeom prst="rect">
            <a:avLst/>
          </a:prstGeom>
        </p:spPr>
      </p:pic>
      <p:sp>
        <p:nvSpPr>
          <p:cNvPr id="13" name="TextBox 21"/>
          <p:cNvSpPr txBox="1"/>
          <p:nvPr/>
        </p:nvSpPr>
        <p:spPr>
          <a:xfrm>
            <a:off x="9561294" y="3624904"/>
            <a:ext cx="112050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65"/>
              </a:lnSpc>
            </a:pPr>
            <a:r>
              <a:rPr lang="en-US" sz="4400" b="1" spc="-89">
                <a:solidFill>
                  <a:srgbClr val="000000"/>
                </a:solidFill>
                <a:latin typeface="Barlow" panose="00000500000000000000" pitchFamily="2" charset="0"/>
                <a:ea typeface="TT Hoves Bold"/>
                <a:cs typeface="TT Hoves Bold"/>
                <a:sym typeface="TT Hoves Bold"/>
              </a:rPr>
              <a:t>32%</a:t>
            </a: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3397" y="4698757"/>
            <a:ext cx="1250603" cy="1250603"/>
          </a:xfrm>
          <a:prstGeom prst="rect">
            <a:avLst/>
          </a:prstGeom>
        </p:spPr>
      </p:pic>
      <p:sp>
        <p:nvSpPr>
          <p:cNvPr id="16" name="TextBox 23"/>
          <p:cNvSpPr txBox="1"/>
          <p:nvPr/>
        </p:nvSpPr>
        <p:spPr>
          <a:xfrm>
            <a:off x="9501885" y="4948752"/>
            <a:ext cx="127478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88"/>
              </a:lnSpc>
            </a:pPr>
            <a:r>
              <a:rPr lang="en-US" sz="4000" b="1" spc="-90">
                <a:solidFill>
                  <a:srgbClr val="000000"/>
                </a:solidFill>
                <a:latin typeface="Barlow" panose="00000500000000000000" pitchFamily="2" charset="0"/>
                <a:ea typeface="TT Hoves Bold"/>
                <a:cs typeface="TT Hoves Bold"/>
                <a:sym typeface="TT Hoves Bold"/>
              </a:rPr>
              <a:t>20%</a:t>
            </a:r>
          </a:p>
        </p:txBody>
      </p:sp>
      <p:sp>
        <p:nvSpPr>
          <p:cNvPr id="18" name="TextBox 29"/>
          <p:cNvSpPr txBox="1"/>
          <p:nvPr/>
        </p:nvSpPr>
        <p:spPr>
          <a:xfrm>
            <a:off x="545910" y="5978927"/>
            <a:ext cx="4371420" cy="303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1"/>
              </a:lnSpc>
            </a:pPr>
            <a:r>
              <a:rPr lang="en-US" sz="3600" b="1" i="1" spc="-57">
                <a:solidFill>
                  <a:srgbClr val="D7355C"/>
                </a:solidFill>
                <a:latin typeface="Barlow" panose="00000500000000000000" pitchFamily="2" charset="0"/>
                <a:ea typeface="TT Hoves Bold Italics"/>
                <a:cs typeface="TT Hoves Bold Italics"/>
                <a:sym typeface="TT Hoves Bold Italics"/>
              </a:rPr>
              <a:t>Impact of Changes</a:t>
            </a:r>
          </a:p>
        </p:txBody>
      </p:sp>
      <p:grpSp>
        <p:nvGrpSpPr>
          <p:cNvPr id="19" name="Group 6"/>
          <p:cNvGrpSpPr/>
          <p:nvPr/>
        </p:nvGrpSpPr>
        <p:grpSpPr>
          <a:xfrm>
            <a:off x="11744886" y="6427632"/>
            <a:ext cx="3281543" cy="3328655"/>
            <a:chOff x="0" y="0"/>
            <a:chExt cx="501333" cy="537675"/>
          </a:xfrm>
        </p:grpSpPr>
        <p:sp>
          <p:nvSpPr>
            <p:cNvPr id="20" name="Freeform 7"/>
            <p:cNvSpPr/>
            <p:nvPr/>
          </p:nvSpPr>
          <p:spPr>
            <a:xfrm>
              <a:off x="0" y="0"/>
              <a:ext cx="501333" cy="537675"/>
            </a:xfrm>
            <a:custGeom>
              <a:avLst/>
              <a:gdLst/>
              <a:ahLst/>
              <a:cxnLst/>
              <a:rect l="l" t="t" r="r" b="b"/>
              <a:pathLst>
                <a:path w="501333" h="537675">
                  <a:moveTo>
                    <a:pt x="27220" y="0"/>
                  </a:moveTo>
                  <a:lnTo>
                    <a:pt x="474112" y="0"/>
                  </a:lnTo>
                  <a:cubicBezTo>
                    <a:pt x="489146" y="0"/>
                    <a:pt x="501333" y="12187"/>
                    <a:pt x="501333" y="27220"/>
                  </a:cubicBezTo>
                  <a:lnTo>
                    <a:pt x="501333" y="510455"/>
                  </a:lnTo>
                  <a:cubicBezTo>
                    <a:pt x="501333" y="517674"/>
                    <a:pt x="498465" y="524598"/>
                    <a:pt x="493360" y="529702"/>
                  </a:cubicBezTo>
                  <a:cubicBezTo>
                    <a:pt x="488255" y="534807"/>
                    <a:pt x="481332" y="537675"/>
                    <a:pt x="474112" y="537675"/>
                  </a:cubicBezTo>
                  <a:lnTo>
                    <a:pt x="27220" y="537675"/>
                  </a:lnTo>
                  <a:cubicBezTo>
                    <a:pt x="12187" y="537675"/>
                    <a:pt x="0" y="525488"/>
                    <a:pt x="0" y="510455"/>
                  </a:cubicBezTo>
                  <a:lnTo>
                    <a:pt x="0" y="27220"/>
                  </a:lnTo>
                  <a:cubicBezTo>
                    <a:pt x="0" y="20001"/>
                    <a:pt x="2868" y="13078"/>
                    <a:pt x="7973" y="7973"/>
                  </a:cubicBezTo>
                  <a:cubicBezTo>
                    <a:pt x="13078" y="2868"/>
                    <a:pt x="20001" y="0"/>
                    <a:pt x="27220" y="0"/>
                  </a:cubicBezTo>
                  <a:close/>
                </a:path>
              </a:pathLst>
            </a:custGeom>
            <a:solidFill>
              <a:srgbClr val="D7355C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  <p:sp>
          <p:nvSpPr>
            <p:cNvPr id="21" name="TextBox 8"/>
            <p:cNvSpPr txBox="1"/>
            <p:nvPr/>
          </p:nvSpPr>
          <p:spPr>
            <a:xfrm>
              <a:off x="0" y="0"/>
              <a:ext cx="501333" cy="5376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7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</p:grpSp>
      <p:grpSp>
        <p:nvGrpSpPr>
          <p:cNvPr id="22" name="Group 6"/>
          <p:cNvGrpSpPr/>
          <p:nvPr/>
        </p:nvGrpSpPr>
        <p:grpSpPr>
          <a:xfrm>
            <a:off x="4396355" y="6451621"/>
            <a:ext cx="3362034" cy="3328655"/>
            <a:chOff x="0" y="0"/>
            <a:chExt cx="513630" cy="537675"/>
          </a:xfrm>
        </p:grpSpPr>
        <p:sp>
          <p:nvSpPr>
            <p:cNvPr id="23" name="Freeform 7"/>
            <p:cNvSpPr/>
            <p:nvPr/>
          </p:nvSpPr>
          <p:spPr>
            <a:xfrm>
              <a:off x="12297" y="0"/>
              <a:ext cx="501333" cy="537675"/>
            </a:xfrm>
            <a:custGeom>
              <a:avLst/>
              <a:gdLst/>
              <a:ahLst/>
              <a:cxnLst/>
              <a:rect l="l" t="t" r="r" b="b"/>
              <a:pathLst>
                <a:path w="501333" h="537675">
                  <a:moveTo>
                    <a:pt x="27220" y="0"/>
                  </a:moveTo>
                  <a:lnTo>
                    <a:pt x="474112" y="0"/>
                  </a:lnTo>
                  <a:cubicBezTo>
                    <a:pt x="489146" y="0"/>
                    <a:pt x="501333" y="12187"/>
                    <a:pt x="501333" y="27220"/>
                  </a:cubicBezTo>
                  <a:lnTo>
                    <a:pt x="501333" y="510455"/>
                  </a:lnTo>
                  <a:cubicBezTo>
                    <a:pt x="501333" y="517674"/>
                    <a:pt x="498465" y="524598"/>
                    <a:pt x="493360" y="529702"/>
                  </a:cubicBezTo>
                  <a:cubicBezTo>
                    <a:pt x="488255" y="534807"/>
                    <a:pt x="481332" y="537675"/>
                    <a:pt x="474112" y="537675"/>
                  </a:cubicBezTo>
                  <a:lnTo>
                    <a:pt x="27220" y="537675"/>
                  </a:lnTo>
                  <a:cubicBezTo>
                    <a:pt x="12187" y="537675"/>
                    <a:pt x="0" y="525488"/>
                    <a:pt x="0" y="510455"/>
                  </a:cubicBezTo>
                  <a:lnTo>
                    <a:pt x="0" y="27220"/>
                  </a:lnTo>
                  <a:cubicBezTo>
                    <a:pt x="0" y="20001"/>
                    <a:pt x="2868" y="13078"/>
                    <a:pt x="7973" y="7973"/>
                  </a:cubicBezTo>
                  <a:cubicBezTo>
                    <a:pt x="13078" y="2868"/>
                    <a:pt x="20001" y="0"/>
                    <a:pt x="27220" y="0"/>
                  </a:cubicBezTo>
                  <a:close/>
                </a:path>
              </a:pathLst>
            </a:custGeom>
            <a:solidFill>
              <a:srgbClr val="D7355C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  <p:sp>
          <p:nvSpPr>
            <p:cNvPr id="24" name="TextBox 8"/>
            <p:cNvSpPr txBox="1"/>
            <p:nvPr/>
          </p:nvSpPr>
          <p:spPr>
            <a:xfrm>
              <a:off x="0" y="0"/>
              <a:ext cx="501333" cy="5376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7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</p:grpSp>
      <p:grpSp>
        <p:nvGrpSpPr>
          <p:cNvPr id="25" name="Group 6"/>
          <p:cNvGrpSpPr/>
          <p:nvPr/>
        </p:nvGrpSpPr>
        <p:grpSpPr>
          <a:xfrm>
            <a:off x="7753706" y="6435522"/>
            <a:ext cx="3660902" cy="3343444"/>
            <a:chOff x="0" y="-2389"/>
            <a:chExt cx="547039" cy="540064"/>
          </a:xfrm>
        </p:grpSpPr>
        <p:sp>
          <p:nvSpPr>
            <p:cNvPr id="26" name="Freeform 7"/>
            <p:cNvSpPr/>
            <p:nvPr/>
          </p:nvSpPr>
          <p:spPr>
            <a:xfrm>
              <a:off x="45706" y="-2389"/>
              <a:ext cx="501333" cy="537675"/>
            </a:xfrm>
            <a:custGeom>
              <a:avLst/>
              <a:gdLst/>
              <a:ahLst/>
              <a:cxnLst/>
              <a:rect l="l" t="t" r="r" b="b"/>
              <a:pathLst>
                <a:path w="501333" h="537675">
                  <a:moveTo>
                    <a:pt x="27220" y="0"/>
                  </a:moveTo>
                  <a:lnTo>
                    <a:pt x="474112" y="0"/>
                  </a:lnTo>
                  <a:cubicBezTo>
                    <a:pt x="489146" y="0"/>
                    <a:pt x="501333" y="12187"/>
                    <a:pt x="501333" y="27220"/>
                  </a:cubicBezTo>
                  <a:lnTo>
                    <a:pt x="501333" y="510455"/>
                  </a:lnTo>
                  <a:cubicBezTo>
                    <a:pt x="501333" y="517674"/>
                    <a:pt x="498465" y="524598"/>
                    <a:pt x="493360" y="529702"/>
                  </a:cubicBezTo>
                  <a:cubicBezTo>
                    <a:pt x="488255" y="534807"/>
                    <a:pt x="481332" y="537675"/>
                    <a:pt x="474112" y="537675"/>
                  </a:cubicBezTo>
                  <a:lnTo>
                    <a:pt x="27220" y="537675"/>
                  </a:lnTo>
                  <a:cubicBezTo>
                    <a:pt x="12187" y="537675"/>
                    <a:pt x="0" y="525488"/>
                    <a:pt x="0" y="510455"/>
                  </a:cubicBezTo>
                  <a:lnTo>
                    <a:pt x="0" y="27220"/>
                  </a:lnTo>
                  <a:cubicBezTo>
                    <a:pt x="0" y="20001"/>
                    <a:pt x="2868" y="13078"/>
                    <a:pt x="7973" y="7973"/>
                  </a:cubicBezTo>
                  <a:cubicBezTo>
                    <a:pt x="13078" y="2868"/>
                    <a:pt x="20001" y="0"/>
                    <a:pt x="27220" y="0"/>
                  </a:cubicBezTo>
                  <a:close/>
                </a:path>
              </a:pathLst>
            </a:custGeom>
            <a:solidFill>
              <a:srgbClr val="D7355C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  <p:sp>
          <p:nvSpPr>
            <p:cNvPr id="27" name="TextBox 8"/>
            <p:cNvSpPr txBox="1"/>
            <p:nvPr/>
          </p:nvSpPr>
          <p:spPr>
            <a:xfrm>
              <a:off x="0" y="0"/>
              <a:ext cx="501333" cy="5376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7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</p:grpSp>
      <p:grpSp>
        <p:nvGrpSpPr>
          <p:cNvPr id="28" name="Group 6"/>
          <p:cNvGrpSpPr/>
          <p:nvPr/>
        </p:nvGrpSpPr>
        <p:grpSpPr>
          <a:xfrm>
            <a:off x="864103" y="6461793"/>
            <a:ext cx="3355028" cy="3304519"/>
            <a:chOff x="0" y="0"/>
            <a:chExt cx="501333" cy="537675"/>
          </a:xfrm>
          <a:solidFill>
            <a:srgbClr val="D7355C"/>
          </a:solidFill>
        </p:grpSpPr>
        <p:sp>
          <p:nvSpPr>
            <p:cNvPr id="29" name="Freeform 7"/>
            <p:cNvSpPr/>
            <p:nvPr/>
          </p:nvSpPr>
          <p:spPr>
            <a:xfrm>
              <a:off x="0" y="0"/>
              <a:ext cx="501333" cy="537675"/>
            </a:xfrm>
            <a:custGeom>
              <a:avLst/>
              <a:gdLst/>
              <a:ahLst/>
              <a:cxnLst/>
              <a:rect l="l" t="t" r="r" b="b"/>
              <a:pathLst>
                <a:path w="501333" h="537675">
                  <a:moveTo>
                    <a:pt x="27220" y="0"/>
                  </a:moveTo>
                  <a:lnTo>
                    <a:pt x="474112" y="0"/>
                  </a:lnTo>
                  <a:cubicBezTo>
                    <a:pt x="489146" y="0"/>
                    <a:pt x="501333" y="12187"/>
                    <a:pt x="501333" y="27220"/>
                  </a:cubicBezTo>
                  <a:lnTo>
                    <a:pt x="501333" y="510455"/>
                  </a:lnTo>
                  <a:cubicBezTo>
                    <a:pt x="501333" y="517674"/>
                    <a:pt x="498465" y="524598"/>
                    <a:pt x="493360" y="529702"/>
                  </a:cubicBezTo>
                  <a:cubicBezTo>
                    <a:pt x="488255" y="534807"/>
                    <a:pt x="481332" y="537675"/>
                    <a:pt x="474112" y="537675"/>
                  </a:cubicBezTo>
                  <a:lnTo>
                    <a:pt x="27220" y="537675"/>
                  </a:lnTo>
                  <a:cubicBezTo>
                    <a:pt x="12187" y="537675"/>
                    <a:pt x="0" y="525488"/>
                    <a:pt x="0" y="510455"/>
                  </a:cubicBezTo>
                  <a:lnTo>
                    <a:pt x="0" y="27220"/>
                  </a:lnTo>
                  <a:cubicBezTo>
                    <a:pt x="0" y="20001"/>
                    <a:pt x="2868" y="13078"/>
                    <a:pt x="7973" y="7973"/>
                  </a:cubicBezTo>
                  <a:cubicBezTo>
                    <a:pt x="13078" y="2868"/>
                    <a:pt x="20001" y="0"/>
                    <a:pt x="27220" y="0"/>
                  </a:cubicBezTo>
                  <a:close/>
                </a:path>
              </a:pathLst>
            </a:custGeom>
            <a:grpFill/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  <p:sp>
          <p:nvSpPr>
            <p:cNvPr id="30" name="TextBox 8"/>
            <p:cNvSpPr txBox="1"/>
            <p:nvPr/>
          </p:nvSpPr>
          <p:spPr>
            <a:xfrm>
              <a:off x="0" y="0"/>
              <a:ext cx="501333" cy="5376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7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4866526" y="7206313"/>
            <a:ext cx="2365829" cy="413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117"/>
              </a:lnSpc>
            </a:pPr>
            <a:r>
              <a:rPr lang="en-US" sz="4500" b="1">
                <a:solidFill>
                  <a:srgbClr val="FFFFFF"/>
                </a:solidFill>
                <a:latin typeface="Barlow"/>
                <a:ea typeface="Canva Sans Bold"/>
                <a:cs typeface="Canva Sans Bold"/>
                <a:sym typeface="Canva Sans Bold"/>
              </a:rPr>
              <a:t>137,000</a:t>
            </a:r>
            <a:endParaRPr lang="en-US" sz="4500" b="1">
              <a:solidFill>
                <a:srgbClr val="FFFFFF"/>
              </a:solidFill>
              <a:latin typeface="Barlow"/>
              <a:ea typeface="Canva Sans Bold"/>
              <a:cs typeface="Canva Sans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8649587" y="7113540"/>
            <a:ext cx="2305169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364"/>
              </a:lnSpc>
            </a:pPr>
            <a:r>
              <a:rPr lang="en-US" sz="5000" b="1">
                <a:solidFill>
                  <a:srgbClr val="FFFFFF"/>
                </a:solidFill>
                <a:latin typeface="Barlow" panose="00000500000000000000" pitchFamily="2" charset="0"/>
                <a:ea typeface="Canva Sans Bold"/>
                <a:cs typeface="Canva Sans Bold"/>
                <a:sym typeface="Canva Sans Bold"/>
              </a:rPr>
              <a:t>33,000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69616" y="6951012"/>
            <a:ext cx="334951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500" b="1">
                <a:solidFill>
                  <a:srgbClr val="FFFFFF"/>
                </a:solidFill>
                <a:latin typeface="Barlow"/>
                <a:ea typeface="Canva Sans Bold"/>
                <a:cs typeface="Canva Sans Bold"/>
                <a:sym typeface="Canva Sans Bold"/>
              </a:rPr>
              <a:t>$162 million</a:t>
            </a:r>
            <a:endParaRPr lang="en-US" sz="4500" b="1">
              <a:solidFill>
                <a:srgbClr val="FFFFFF"/>
              </a:solidFill>
              <a:latin typeface="Barlow"/>
              <a:ea typeface="Canva Sans Bold"/>
              <a:cs typeface="Canva Sans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232D56-2558-F1FE-C174-21877DC0E21E}"/>
              </a:ext>
            </a:extLst>
          </p:cNvPr>
          <p:cNvSpPr txBox="1"/>
          <p:nvPr/>
        </p:nvSpPr>
        <p:spPr>
          <a:xfrm>
            <a:off x="12013682" y="7864981"/>
            <a:ext cx="274395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>
                <a:solidFill>
                  <a:srgbClr val="FFFFFF"/>
                </a:solidFill>
                <a:latin typeface="Barlow"/>
                <a:ea typeface="TT Hoves Bold"/>
                <a:cs typeface="TT Hoves Bold"/>
                <a:sym typeface="TT Hoves Bold"/>
              </a:rPr>
              <a:t>Monthly loss in benefits for households</a:t>
            </a:r>
            <a:endParaRPr lang="en-US" sz="2200">
              <a:solidFill>
                <a:srgbClr val="FFFFFF"/>
              </a:solidFill>
              <a:latin typeface="Barlow"/>
              <a:ea typeface="TT Hoves Bold"/>
              <a:cs typeface="TT Hoves Bold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25DE8F-722F-5821-E44E-220715B1D262}"/>
              </a:ext>
            </a:extLst>
          </p:cNvPr>
          <p:cNvSpPr txBox="1"/>
          <p:nvPr/>
        </p:nvSpPr>
        <p:spPr>
          <a:xfrm>
            <a:off x="4558571" y="7827330"/>
            <a:ext cx="3186897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>
                <a:solidFill>
                  <a:srgbClr val="FFFFFF"/>
                </a:solidFill>
                <a:latin typeface="Barlow"/>
                <a:ea typeface="TT Hoves Bold"/>
                <a:cs typeface="TT Hoves Bold"/>
                <a:sym typeface="TT Hoves Bold"/>
              </a:rPr>
              <a:t>would lose benefits if they fail to meet new work requirements</a:t>
            </a:r>
            <a:endParaRPr lang="en-US" sz="2200">
              <a:solidFill>
                <a:srgbClr val="FFFFFF"/>
              </a:solidFill>
              <a:latin typeface="Barlow"/>
              <a:ea typeface="TT Hoves Bold"/>
              <a:cs typeface="TT Hoves Bold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6F0A7BA-32F5-0388-69EE-5E2DF0F80C81}"/>
              </a:ext>
            </a:extLst>
          </p:cNvPr>
          <p:cNvSpPr txBox="1"/>
          <p:nvPr/>
        </p:nvSpPr>
        <p:spPr>
          <a:xfrm>
            <a:off x="8133064" y="7854822"/>
            <a:ext cx="3204228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>
                <a:solidFill>
                  <a:srgbClr val="FFFFFF"/>
                </a:solidFill>
                <a:latin typeface="Barlow"/>
                <a:ea typeface="TT Hoves Bold"/>
                <a:cs typeface="TT Hoves Bold"/>
                <a:sym typeface="TT Hoves Bold"/>
              </a:rPr>
              <a:t>lawful permanent residents would be excluded from SNAP </a:t>
            </a:r>
            <a:endParaRPr lang="en-US" sz="2200">
              <a:solidFill>
                <a:srgbClr val="FFFFFF"/>
              </a:solidFill>
              <a:latin typeface="Barlow"/>
              <a:ea typeface="TT Hoves Bold"/>
              <a:cs typeface="TT Hoves Bold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75A882-EA3B-6C17-990C-DAF0A32642A7}"/>
              </a:ext>
            </a:extLst>
          </p:cNvPr>
          <p:cNvSpPr txBox="1"/>
          <p:nvPr/>
        </p:nvSpPr>
        <p:spPr>
          <a:xfrm>
            <a:off x="834167" y="3074277"/>
            <a:ext cx="5401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Barlow" panose="00000500000000000000" pitchFamily="2" charset="0"/>
                <a:ea typeface="TT Hoves Bold"/>
                <a:cs typeface="TT Hoves Bold"/>
                <a:sym typeface="TT Hoves Bold"/>
              </a:rPr>
              <a:t>people received assistance purchasing</a:t>
            </a:r>
          </a:p>
          <a:p>
            <a:r>
              <a:rPr lang="en-US" sz="2400">
                <a:latin typeface="Barlow" panose="00000500000000000000" pitchFamily="2" charset="0"/>
                <a:ea typeface="TT Hoves Bold"/>
                <a:cs typeface="TT Hoves Bold"/>
                <a:sym typeface="TT Hoves Bold"/>
              </a:rPr>
              <a:t>food through SNAP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080EB6-B250-B10F-E771-E002B8F8064B}"/>
              </a:ext>
            </a:extLst>
          </p:cNvPr>
          <p:cNvSpPr txBox="1"/>
          <p:nvPr/>
        </p:nvSpPr>
        <p:spPr>
          <a:xfrm>
            <a:off x="9501885" y="2707794"/>
            <a:ext cx="540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Barlow" panose="00000500000000000000" pitchFamily="2" charset="0"/>
                <a:ea typeface="TT Hoves Bold"/>
                <a:cs typeface="TT Hoves Bold"/>
                <a:sym typeface="TT Hoves Bold"/>
              </a:rPr>
              <a:t>are children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969D68-C8F4-2CF7-14E4-C86F602C6BC3}"/>
              </a:ext>
            </a:extLst>
          </p:cNvPr>
          <p:cNvSpPr txBox="1"/>
          <p:nvPr/>
        </p:nvSpPr>
        <p:spPr>
          <a:xfrm>
            <a:off x="9442978" y="4027272"/>
            <a:ext cx="3355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Barlow" panose="00000500000000000000" pitchFamily="2" charset="0"/>
                <a:ea typeface="TT Hoves Bold"/>
                <a:cs typeface="TT Hoves Bold"/>
                <a:sym typeface="TT Hoves Bold"/>
              </a:rPr>
              <a:t>are adults who are elderly or disabled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3E65DA-FADF-5235-42CD-A280640CF3AE}"/>
              </a:ext>
            </a:extLst>
          </p:cNvPr>
          <p:cNvSpPr txBox="1"/>
          <p:nvPr/>
        </p:nvSpPr>
        <p:spPr>
          <a:xfrm>
            <a:off x="9442978" y="5266924"/>
            <a:ext cx="540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Barlow" panose="00000500000000000000" pitchFamily="2" charset="0"/>
                <a:ea typeface="TT Hoves Bold"/>
                <a:cs typeface="TT Hoves Bold"/>
                <a:sym typeface="TT Hoves Bold"/>
              </a:rPr>
              <a:t>are working adults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61177B-01B2-FE78-F15B-BF289EEC2720}"/>
              </a:ext>
            </a:extLst>
          </p:cNvPr>
          <p:cNvSpPr txBox="1"/>
          <p:nvPr/>
        </p:nvSpPr>
        <p:spPr>
          <a:xfrm>
            <a:off x="1164837" y="7851038"/>
            <a:ext cx="2963635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Barlow"/>
                <a:ea typeface="TT Hoves Bold"/>
                <a:cs typeface="TT Hoves Bold"/>
                <a:sym typeface="TT Hoves Bold"/>
              </a:rPr>
              <a:t>increase in annual additional cost to state budget</a:t>
            </a:r>
            <a:endParaRPr lang="en-US" sz="2200">
              <a:solidFill>
                <a:schemeClr val="bg1"/>
              </a:solidFill>
              <a:latin typeface="Barlow"/>
              <a:ea typeface="TT Hoves Bold"/>
              <a:cs typeface="TT Hoves 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90643-69C7-4EAE-46B4-FAFDBC35D3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928" y="9411729"/>
            <a:ext cx="813410" cy="7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58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AB381F-AE90-A3D6-FE90-2E3359D54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4" name="TextBox 24">
            <a:extLst>
              <a:ext uri="{FF2B5EF4-FFF2-40B4-BE49-F238E27FC236}">
                <a16:creationId xmlns:a16="http://schemas.microsoft.com/office/drawing/2014/main" id="{4FBDEED6-329A-8550-3AC9-9E9842165473}"/>
              </a:ext>
            </a:extLst>
          </p:cNvPr>
          <p:cNvSpPr txBox="1"/>
          <p:nvPr/>
        </p:nvSpPr>
        <p:spPr>
          <a:xfrm>
            <a:off x="1653098" y="1356516"/>
            <a:ext cx="10591800" cy="528991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868"/>
              </a:lnSpc>
            </a:pPr>
            <a:r>
              <a:rPr lang="en-US" sz="6000" b="1" i="1" spc="-100">
                <a:solidFill>
                  <a:schemeClr val="bg1"/>
                </a:solidFill>
                <a:effectLst>
                  <a:glow rad="152400">
                    <a:schemeClr val="bg1">
                      <a:lumMod val="50000"/>
                    </a:schemeClr>
                  </a:glow>
                </a:effectLst>
                <a:latin typeface="Barlow Condensed"/>
                <a:ea typeface="TT Hoves Bold Italics"/>
                <a:cs typeface="TT Hoves Bold Italics"/>
                <a:sym typeface="TT Hoves Bold Italics"/>
              </a:rPr>
              <a:t>SNAP Major Changes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C943B3A0-85F8-0BF1-A329-5531F5654DC1}"/>
              </a:ext>
            </a:extLst>
          </p:cNvPr>
          <p:cNvSpPr/>
          <p:nvPr/>
        </p:nvSpPr>
        <p:spPr>
          <a:xfrm>
            <a:off x="1653546" y="2950719"/>
            <a:ext cx="3861214" cy="2964677"/>
          </a:xfrm>
          <a:custGeom>
            <a:avLst/>
            <a:gdLst/>
            <a:ahLst/>
            <a:cxnLst/>
            <a:rect l="l" t="t" r="r" b="b"/>
            <a:pathLst>
              <a:path w="501333" h="537675">
                <a:moveTo>
                  <a:pt x="27220" y="0"/>
                </a:moveTo>
                <a:lnTo>
                  <a:pt x="474112" y="0"/>
                </a:lnTo>
                <a:cubicBezTo>
                  <a:pt x="489146" y="0"/>
                  <a:pt x="501333" y="12187"/>
                  <a:pt x="501333" y="27220"/>
                </a:cubicBezTo>
                <a:lnTo>
                  <a:pt x="501333" y="510455"/>
                </a:lnTo>
                <a:cubicBezTo>
                  <a:pt x="501333" y="517674"/>
                  <a:pt x="498465" y="524598"/>
                  <a:pt x="493360" y="529702"/>
                </a:cubicBezTo>
                <a:cubicBezTo>
                  <a:pt x="488255" y="534807"/>
                  <a:pt x="481332" y="537675"/>
                  <a:pt x="474112" y="537675"/>
                </a:cubicBezTo>
                <a:lnTo>
                  <a:pt x="27220" y="537675"/>
                </a:lnTo>
                <a:cubicBezTo>
                  <a:pt x="12187" y="537675"/>
                  <a:pt x="0" y="525488"/>
                  <a:pt x="0" y="510455"/>
                </a:cubicBezTo>
                <a:lnTo>
                  <a:pt x="0" y="27220"/>
                </a:lnTo>
                <a:cubicBezTo>
                  <a:pt x="0" y="20001"/>
                  <a:pt x="2868" y="13078"/>
                  <a:pt x="7973" y="7973"/>
                </a:cubicBezTo>
                <a:cubicBezTo>
                  <a:pt x="13078" y="2868"/>
                  <a:pt x="20001" y="0"/>
                  <a:pt x="27220" y="0"/>
                </a:cubicBezTo>
                <a:close/>
              </a:path>
            </a:pathLst>
          </a:custGeom>
          <a:solidFill>
            <a:srgbClr val="D7355C"/>
          </a:solidFill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240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9ED7DDB4-9E01-FCEE-CD5E-BB8736E17701}"/>
              </a:ext>
            </a:extLst>
          </p:cNvPr>
          <p:cNvSpPr/>
          <p:nvPr/>
        </p:nvSpPr>
        <p:spPr>
          <a:xfrm>
            <a:off x="12461010" y="2968062"/>
            <a:ext cx="3861214" cy="2956870"/>
          </a:xfrm>
          <a:custGeom>
            <a:avLst/>
            <a:gdLst/>
            <a:ahLst/>
            <a:cxnLst/>
            <a:rect l="l" t="t" r="r" b="b"/>
            <a:pathLst>
              <a:path w="501333" h="537675">
                <a:moveTo>
                  <a:pt x="27220" y="0"/>
                </a:moveTo>
                <a:lnTo>
                  <a:pt x="474112" y="0"/>
                </a:lnTo>
                <a:cubicBezTo>
                  <a:pt x="489146" y="0"/>
                  <a:pt x="501333" y="12187"/>
                  <a:pt x="501333" y="27220"/>
                </a:cubicBezTo>
                <a:lnTo>
                  <a:pt x="501333" y="510455"/>
                </a:lnTo>
                <a:cubicBezTo>
                  <a:pt x="501333" y="517674"/>
                  <a:pt x="498465" y="524598"/>
                  <a:pt x="493360" y="529702"/>
                </a:cubicBezTo>
                <a:cubicBezTo>
                  <a:pt x="488255" y="534807"/>
                  <a:pt x="481332" y="537675"/>
                  <a:pt x="474112" y="537675"/>
                </a:cubicBezTo>
                <a:lnTo>
                  <a:pt x="27220" y="537675"/>
                </a:lnTo>
                <a:cubicBezTo>
                  <a:pt x="12187" y="537675"/>
                  <a:pt x="0" y="525488"/>
                  <a:pt x="0" y="510455"/>
                </a:cubicBezTo>
                <a:lnTo>
                  <a:pt x="0" y="27220"/>
                </a:lnTo>
                <a:cubicBezTo>
                  <a:pt x="0" y="20001"/>
                  <a:pt x="2868" y="13078"/>
                  <a:pt x="7973" y="7973"/>
                </a:cubicBezTo>
                <a:cubicBezTo>
                  <a:pt x="13078" y="2868"/>
                  <a:pt x="20001" y="0"/>
                  <a:pt x="27220" y="0"/>
                </a:cubicBezTo>
                <a:close/>
              </a:path>
            </a:pathLst>
          </a:custGeom>
          <a:solidFill>
            <a:srgbClr val="D7355C"/>
          </a:solidFill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>
                <a:solidFill>
                  <a:schemeClr val="bg1"/>
                </a:solidFill>
                <a:latin typeface="Barlow"/>
              </a:rPr>
              <a:t>Increases work requirements and reduces work exemptions</a:t>
            </a:r>
            <a:endParaRPr lang="en-US" sz="22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B06B340-92C9-E389-0A92-101B27C699CE}"/>
              </a:ext>
            </a:extLst>
          </p:cNvPr>
          <p:cNvSpPr/>
          <p:nvPr/>
        </p:nvSpPr>
        <p:spPr>
          <a:xfrm>
            <a:off x="7057278" y="2903051"/>
            <a:ext cx="3861214" cy="2956870"/>
          </a:xfrm>
          <a:custGeom>
            <a:avLst/>
            <a:gdLst/>
            <a:ahLst/>
            <a:cxnLst/>
            <a:rect l="l" t="t" r="r" b="b"/>
            <a:pathLst>
              <a:path w="501333" h="537675">
                <a:moveTo>
                  <a:pt x="27220" y="0"/>
                </a:moveTo>
                <a:lnTo>
                  <a:pt x="474112" y="0"/>
                </a:lnTo>
                <a:cubicBezTo>
                  <a:pt x="489146" y="0"/>
                  <a:pt x="501333" y="12187"/>
                  <a:pt x="501333" y="27220"/>
                </a:cubicBezTo>
                <a:lnTo>
                  <a:pt x="501333" y="510455"/>
                </a:lnTo>
                <a:cubicBezTo>
                  <a:pt x="501333" y="517674"/>
                  <a:pt x="498465" y="524598"/>
                  <a:pt x="493360" y="529702"/>
                </a:cubicBezTo>
                <a:cubicBezTo>
                  <a:pt x="488255" y="534807"/>
                  <a:pt x="481332" y="537675"/>
                  <a:pt x="474112" y="537675"/>
                </a:cubicBezTo>
                <a:lnTo>
                  <a:pt x="27220" y="537675"/>
                </a:lnTo>
                <a:cubicBezTo>
                  <a:pt x="12187" y="537675"/>
                  <a:pt x="0" y="525488"/>
                  <a:pt x="0" y="510455"/>
                </a:cubicBezTo>
                <a:lnTo>
                  <a:pt x="0" y="27220"/>
                </a:lnTo>
                <a:cubicBezTo>
                  <a:pt x="0" y="20001"/>
                  <a:pt x="2868" y="13078"/>
                  <a:pt x="7973" y="7973"/>
                </a:cubicBezTo>
                <a:cubicBezTo>
                  <a:pt x="13078" y="2868"/>
                  <a:pt x="20001" y="0"/>
                  <a:pt x="27220" y="0"/>
                </a:cubicBezTo>
                <a:close/>
              </a:path>
            </a:pathLst>
          </a:custGeom>
          <a:solidFill>
            <a:srgbClr val="D7355C"/>
          </a:solidFill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>
                <a:solidFill>
                  <a:schemeClr val="bg1"/>
                </a:solidFill>
                <a:latin typeface="Barlow"/>
              </a:rPr>
              <a:t>Limits SNAP eligibility to legal citizens, lawful permanent residents, and certain, and narrowly defined groups of legal immigrants from Cuba/Haiti/Compact of Free Association nations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8D98FAD-0A67-DA46-2A23-2B60ABC3D924}"/>
              </a:ext>
            </a:extLst>
          </p:cNvPr>
          <p:cNvSpPr/>
          <p:nvPr/>
        </p:nvSpPr>
        <p:spPr>
          <a:xfrm>
            <a:off x="7057278" y="6285094"/>
            <a:ext cx="3861214" cy="2983719"/>
          </a:xfrm>
          <a:custGeom>
            <a:avLst/>
            <a:gdLst/>
            <a:ahLst/>
            <a:cxnLst/>
            <a:rect l="l" t="t" r="r" b="b"/>
            <a:pathLst>
              <a:path w="501333" h="537675">
                <a:moveTo>
                  <a:pt x="27220" y="0"/>
                </a:moveTo>
                <a:lnTo>
                  <a:pt x="474112" y="0"/>
                </a:lnTo>
                <a:cubicBezTo>
                  <a:pt x="489146" y="0"/>
                  <a:pt x="501333" y="12187"/>
                  <a:pt x="501333" y="27220"/>
                </a:cubicBezTo>
                <a:lnTo>
                  <a:pt x="501333" y="510455"/>
                </a:lnTo>
                <a:cubicBezTo>
                  <a:pt x="501333" y="517674"/>
                  <a:pt x="498465" y="524598"/>
                  <a:pt x="493360" y="529702"/>
                </a:cubicBezTo>
                <a:cubicBezTo>
                  <a:pt x="488255" y="534807"/>
                  <a:pt x="481332" y="537675"/>
                  <a:pt x="474112" y="537675"/>
                </a:cubicBezTo>
                <a:lnTo>
                  <a:pt x="27220" y="537675"/>
                </a:lnTo>
                <a:cubicBezTo>
                  <a:pt x="12187" y="537675"/>
                  <a:pt x="0" y="525488"/>
                  <a:pt x="0" y="510455"/>
                </a:cubicBezTo>
                <a:lnTo>
                  <a:pt x="0" y="27220"/>
                </a:lnTo>
                <a:cubicBezTo>
                  <a:pt x="0" y="20001"/>
                  <a:pt x="2868" y="13078"/>
                  <a:pt x="7973" y="7973"/>
                </a:cubicBezTo>
                <a:cubicBezTo>
                  <a:pt x="13078" y="2868"/>
                  <a:pt x="20001" y="0"/>
                  <a:pt x="27220" y="0"/>
                </a:cubicBezTo>
                <a:close/>
              </a:path>
            </a:pathLst>
          </a:custGeom>
          <a:solidFill>
            <a:srgbClr val="D7355C"/>
          </a:solidFill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>
                <a:solidFill>
                  <a:schemeClr val="bg1"/>
                </a:solidFill>
                <a:latin typeface="Barlow"/>
              </a:rPr>
              <a:t>Reduces SNAP benefits across Washington 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9430DA1-604B-851D-66E9-E10A5B0D776B}"/>
              </a:ext>
            </a:extLst>
          </p:cNvPr>
          <p:cNvSpPr/>
          <p:nvPr/>
        </p:nvSpPr>
        <p:spPr>
          <a:xfrm>
            <a:off x="12430403" y="6357892"/>
            <a:ext cx="3861214" cy="3015737"/>
          </a:xfrm>
          <a:custGeom>
            <a:avLst/>
            <a:gdLst/>
            <a:ahLst/>
            <a:cxnLst/>
            <a:rect l="l" t="t" r="r" b="b"/>
            <a:pathLst>
              <a:path w="501333" h="537675">
                <a:moveTo>
                  <a:pt x="27220" y="0"/>
                </a:moveTo>
                <a:lnTo>
                  <a:pt x="474112" y="0"/>
                </a:lnTo>
                <a:cubicBezTo>
                  <a:pt x="489146" y="0"/>
                  <a:pt x="501333" y="12187"/>
                  <a:pt x="501333" y="27220"/>
                </a:cubicBezTo>
                <a:lnTo>
                  <a:pt x="501333" y="510455"/>
                </a:lnTo>
                <a:cubicBezTo>
                  <a:pt x="501333" y="517674"/>
                  <a:pt x="498465" y="524598"/>
                  <a:pt x="493360" y="529702"/>
                </a:cubicBezTo>
                <a:cubicBezTo>
                  <a:pt x="488255" y="534807"/>
                  <a:pt x="481332" y="537675"/>
                  <a:pt x="474112" y="537675"/>
                </a:cubicBezTo>
                <a:lnTo>
                  <a:pt x="27220" y="537675"/>
                </a:lnTo>
                <a:cubicBezTo>
                  <a:pt x="12187" y="537675"/>
                  <a:pt x="0" y="525488"/>
                  <a:pt x="0" y="510455"/>
                </a:cubicBezTo>
                <a:lnTo>
                  <a:pt x="0" y="27220"/>
                </a:lnTo>
                <a:cubicBezTo>
                  <a:pt x="0" y="20001"/>
                  <a:pt x="2868" y="13078"/>
                  <a:pt x="7973" y="7973"/>
                </a:cubicBezTo>
                <a:cubicBezTo>
                  <a:pt x="13078" y="2868"/>
                  <a:pt x="20001" y="0"/>
                  <a:pt x="27220" y="0"/>
                </a:cubicBezTo>
                <a:close/>
              </a:path>
            </a:pathLst>
          </a:custGeom>
          <a:solidFill>
            <a:srgbClr val="D7355C"/>
          </a:solidFill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>
                <a:solidFill>
                  <a:schemeClr val="bg1"/>
                </a:solidFill>
                <a:latin typeface="Barlow"/>
              </a:rPr>
              <a:t>Defunds SNAP Education 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61F3A9E8-F7D2-8BEB-8DFD-EA78E432D6B1}"/>
              </a:ext>
            </a:extLst>
          </p:cNvPr>
          <p:cNvSpPr/>
          <p:nvPr/>
        </p:nvSpPr>
        <p:spPr>
          <a:xfrm>
            <a:off x="1684153" y="6379639"/>
            <a:ext cx="3861214" cy="3015737"/>
          </a:xfrm>
          <a:custGeom>
            <a:avLst/>
            <a:gdLst/>
            <a:ahLst/>
            <a:cxnLst/>
            <a:rect l="l" t="t" r="r" b="b"/>
            <a:pathLst>
              <a:path w="501333" h="537675">
                <a:moveTo>
                  <a:pt x="27220" y="0"/>
                </a:moveTo>
                <a:lnTo>
                  <a:pt x="474112" y="0"/>
                </a:lnTo>
                <a:cubicBezTo>
                  <a:pt x="489146" y="0"/>
                  <a:pt x="501333" y="12187"/>
                  <a:pt x="501333" y="27220"/>
                </a:cubicBezTo>
                <a:lnTo>
                  <a:pt x="501333" y="510455"/>
                </a:lnTo>
                <a:cubicBezTo>
                  <a:pt x="501333" y="517674"/>
                  <a:pt x="498465" y="524598"/>
                  <a:pt x="493360" y="529702"/>
                </a:cubicBezTo>
                <a:cubicBezTo>
                  <a:pt x="488255" y="534807"/>
                  <a:pt x="481332" y="537675"/>
                  <a:pt x="474112" y="537675"/>
                </a:cubicBezTo>
                <a:lnTo>
                  <a:pt x="27220" y="537675"/>
                </a:lnTo>
                <a:cubicBezTo>
                  <a:pt x="12187" y="537675"/>
                  <a:pt x="0" y="525488"/>
                  <a:pt x="0" y="510455"/>
                </a:cubicBezTo>
                <a:lnTo>
                  <a:pt x="0" y="27220"/>
                </a:lnTo>
                <a:cubicBezTo>
                  <a:pt x="0" y="20001"/>
                  <a:pt x="2868" y="13078"/>
                  <a:pt x="7973" y="7973"/>
                </a:cubicBezTo>
                <a:cubicBezTo>
                  <a:pt x="13078" y="2868"/>
                  <a:pt x="20001" y="0"/>
                  <a:pt x="27220" y="0"/>
                </a:cubicBezTo>
                <a:close/>
              </a:path>
            </a:pathLst>
          </a:custGeom>
          <a:solidFill>
            <a:srgbClr val="D7355C"/>
          </a:solidFill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>
                <a:solidFill>
                  <a:schemeClr val="bg1"/>
                </a:solidFill>
                <a:latin typeface="Barlow"/>
              </a:rPr>
              <a:t>Limited ability to confer a standard utility allowance based on LIHEAP participation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1448A-E53F-E9E7-3874-770FCD37B1A8}"/>
              </a:ext>
            </a:extLst>
          </p:cNvPr>
          <p:cNvSpPr txBox="1"/>
          <p:nvPr/>
        </p:nvSpPr>
        <p:spPr>
          <a:xfrm>
            <a:off x="1749338" y="3850838"/>
            <a:ext cx="366963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aseline="0">
                <a:solidFill>
                  <a:srgbClr val="FFFFFF"/>
                </a:solidFill>
                <a:latin typeface="Barlow"/>
              </a:rPr>
              <a:t>Increases state costs for benefit</a:t>
            </a:r>
            <a:r>
              <a:rPr lang="en-US" sz="2200">
                <a:solidFill>
                  <a:srgbClr val="FFFFFF"/>
                </a:solidFill>
                <a:latin typeface="Barlow"/>
              </a:rPr>
              <a:t> </a:t>
            </a:r>
            <a:r>
              <a:rPr lang="en-US" sz="2200" baseline="0">
                <a:solidFill>
                  <a:srgbClr val="FFFFFF"/>
                </a:solidFill>
                <a:latin typeface="Barlow"/>
              </a:rPr>
              <a:t>and program </a:t>
            </a:r>
            <a:endParaRPr lang="en-US" sz="2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en-US" sz="2200" baseline="0">
                <a:solidFill>
                  <a:srgbClr val="FFFFFF"/>
                </a:solidFill>
                <a:latin typeface="Barlow"/>
              </a:rPr>
              <a:t>administration</a:t>
            </a:r>
            <a:r>
              <a:rPr lang="en-US" sz="2200">
                <a:latin typeface="Barlow"/>
                <a:ea typeface="Barlow"/>
                <a:cs typeface="Barlow"/>
              </a:rPr>
              <a:t>​</a:t>
            </a:r>
            <a:endParaRPr lang="en-US" sz="2200">
              <a:ea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911D6A-58D6-D892-41F9-5BA16E067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78" y="9373629"/>
            <a:ext cx="813410" cy="7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08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624839" h="14696719">
                <a:moveTo>
                  <a:pt x="0" y="0"/>
                </a:moveTo>
                <a:lnTo>
                  <a:pt x="22624839" y="0"/>
                </a:lnTo>
                <a:lnTo>
                  <a:pt x="22624839" y="14696719"/>
                </a:lnTo>
                <a:lnTo>
                  <a:pt x="0" y="146967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18"/>
          <p:cNvSpPr txBox="1"/>
          <p:nvPr/>
        </p:nvSpPr>
        <p:spPr>
          <a:xfrm>
            <a:off x="491319" y="1250392"/>
            <a:ext cx="7858211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868"/>
              </a:lnSpc>
            </a:pPr>
            <a:r>
              <a:rPr lang="en-US" sz="6000" b="1" i="1" spc="-100">
                <a:solidFill>
                  <a:srgbClr val="00A0BC"/>
                </a:solidFill>
                <a:latin typeface="Barlow Condensed" panose="00000506000000000000" pitchFamily="2" charset="0"/>
                <a:ea typeface="TT Hoves Bold Italics"/>
                <a:cs typeface="TT Hoves Bold Italics"/>
                <a:sym typeface="TT Hoves Bold Italics"/>
              </a:rPr>
              <a:t>Medicaid Impacts</a:t>
            </a:r>
          </a:p>
        </p:txBody>
      </p:sp>
      <p:sp>
        <p:nvSpPr>
          <p:cNvPr id="5" name="TextBox 35"/>
          <p:cNvSpPr txBox="1"/>
          <p:nvPr/>
        </p:nvSpPr>
        <p:spPr>
          <a:xfrm>
            <a:off x="1384475" y="2206081"/>
            <a:ext cx="4812283" cy="876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6830"/>
              </a:lnSpc>
            </a:pPr>
            <a:r>
              <a:rPr lang="en-US" sz="6600" b="1" spc="-176">
                <a:solidFill>
                  <a:srgbClr val="000000"/>
                </a:solidFill>
                <a:latin typeface="Barlow" panose="00000500000000000000" pitchFamily="2" charset="0"/>
                <a:ea typeface="TT Hoves Bold"/>
                <a:cs typeface="TT Hoves Bold"/>
                <a:sym typeface="TT Hoves Bold"/>
              </a:rPr>
              <a:t>1,950,000</a:t>
            </a:r>
          </a:p>
        </p:txBody>
      </p:sp>
      <p:sp>
        <p:nvSpPr>
          <p:cNvPr id="6" name="TextBox 36"/>
          <p:cNvSpPr txBox="1"/>
          <p:nvPr/>
        </p:nvSpPr>
        <p:spPr>
          <a:xfrm>
            <a:off x="1517214" y="3121650"/>
            <a:ext cx="509151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97"/>
              </a:lnSpc>
            </a:pPr>
            <a:r>
              <a:rPr lang="en-US" sz="2400">
                <a:solidFill>
                  <a:srgbClr val="000000"/>
                </a:solidFill>
                <a:latin typeface="Barlow" panose="00000500000000000000" pitchFamily="2" charset="0"/>
                <a:ea typeface="TT Hoves"/>
                <a:cs typeface="TT Hoves"/>
                <a:sym typeface="TT Hoves"/>
              </a:rPr>
              <a:t>people received health care through Apple Health (2024)</a:t>
            </a:r>
          </a:p>
        </p:txBody>
      </p:sp>
      <p:sp>
        <p:nvSpPr>
          <p:cNvPr id="7" name="TextBox 37"/>
          <p:cNvSpPr txBox="1"/>
          <p:nvPr/>
        </p:nvSpPr>
        <p:spPr>
          <a:xfrm>
            <a:off x="1474307" y="4011810"/>
            <a:ext cx="3100886" cy="867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6830"/>
              </a:lnSpc>
            </a:pPr>
            <a:r>
              <a:rPr lang="en-US" sz="6600" b="1" spc="-176">
                <a:solidFill>
                  <a:srgbClr val="000000"/>
                </a:solidFill>
                <a:latin typeface="Barlow" panose="00000500000000000000" pitchFamily="2" charset="0"/>
                <a:ea typeface="TT Hoves Bold"/>
                <a:cs typeface="TT Hoves Bold"/>
                <a:sym typeface="TT Hoves Bold"/>
              </a:rPr>
              <a:t>25%</a:t>
            </a:r>
          </a:p>
        </p:txBody>
      </p:sp>
      <p:sp>
        <p:nvSpPr>
          <p:cNvPr id="8" name="TextBox 38"/>
          <p:cNvSpPr txBox="1"/>
          <p:nvPr/>
        </p:nvSpPr>
        <p:spPr>
          <a:xfrm>
            <a:off x="1474307" y="4920305"/>
            <a:ext cx="509151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97"/>
              </a:lnSpc>
            </a:pPr>
            <a:r>
              <a:rPr lang="en-US" sz="2400">
                <a:solidFill>
                  <a:srgbClr val="000000"/>
                </a:solidFill>
                <a:latin typeface="Barlow" panose="00000500000000000000" pitchFamily="2" charset="0"/>
                <a:ea typeface="TT Hoves"/>
                <a:cs typeface="TT Hoves"/>
                <a:sym typeface="TT Hoves"/>
              </a:rPr>
              <a:t>of the population in Washington</a:t>
            </a:r>
          </a:p>
        </p:txBody>
      </p:sp>
      <p:pic>
        <p:nvPicPr>
          <p:cNvPr id="9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441" y="1985220"/>
            <a:ext cx="1080559" cy="1080559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475" y="3220886"/>
            <a:ext cx="1080559" cy="1080559"/>
          </a:xfrm>
          <a:prstGeom prst="rect">
            <a:avLst/>
          </a:prstGeom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0866" y="4489446"/>
            <a:ext cx="1080559" cy="1080559"/>
          </a:xfrm>
          <a:prstGeom prst="rect">
            <a:avLst/>
          </a:prstGeom>
        </p:spPr>
      </p:pic>
      <p:sp>
        <p:nvSpPr>
          <p:cNvPr id="12" name="TextBox 30"/>
          <p:cNvSpPr txBox="1"/>
          <p:nvPr/>
        </p:nvSpPr>
        <p:spPr>
          <a:xfrm>
            <a:off x="9430775" y="2204401"/>
            <a:ext cx="105844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758"/>
              </a:lnSpc>
            </a:pPr>
            <a:r>
              <a:rPr lang="en-US" sz="4400" b="1" spc="-97">
                <a:solidFill>
                  <a:srgbClr val="000000"/>
                </a:solidFill>
                <a:latin typeface="Barlow" panose="00000500000000000000" pitchFamily="2" charset="0"/>
                <a:ea typeface="TT Hoves Bold"/>
                <a:cs typeface="TT Hoves Bold"/>
                <a:sym typeface="TT Hoves Bold"/>
              </a:rPr>
              <a:t>47%</a:t>
            </a:r>
          </a:p>
        </p:txBody>
      </p:sp>
      <p:sp>
        <p:nvSpPr>
          <p:cNvPr id="13" name="TextBox 29"/>
          <p:cNvSpPr txBox="1"/>
          <p:nvPr/>
        </p:nvSpPr>
        <p:spPr>
          <a:xfrm>
            <a:off x="9430775" y="2706741"/>
            <a:ext cx="2808116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47"/>
              </a:lnSpc>
            </a:pPr>
            <a:r>
              <a:rPr lang="en-US" sz="2400">
                <a:solidFill>
                  <a:srgbClr val="000000"/>
                </a:solidFill>
                <a:latin typeface="Barlow" panose="00000500000000000000" pitchFamily="2" charset="0"/>
                <a:ea typeface="TT Hoves"/>
                <a:cs typeface="TT Hoves"/>
                <a:sym typeface="TT Hoves"/>
              </a:rPr>
              <a:t>of children in WA</a:t>
            </a:r>
          </a:p>
        </p:txBody>
      </p:sp>
      <p:sp>
        <p:nvSpPr>
          <p:cNvPr id="14" name="TextBox 32"/>
          <p:cNvSpPr txBox="1"/>
          <p:nvPr/>
        </p:nvSpPr>
        <p:spPr>
          <a:xfrm>
            <a:off x="9462151" y="3304901"/>
            <a:ext cx="105844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758"/>
              </a:lnSpc>
            </a:pPr>
            <a:r>
              <a:rPr lang="en-US" sz="4400" b="1" spc="-97">
                <a:solidFill>
                  <a:srgbClr val="000000"/>
                </a:solidFill>
                <a:latin typeface="Barlow" panose="00000500000000000000" pitchFamily="2" charset="0"/>
                <a:ea typeface="TT Hoves Bold"/>
                <a:cs typeface="TT Hoves Bold"/>
                <a:sym typeface="TT Hoves Bold"/>
              </a:rPr>
              <a:t>4%</a:t>
            </a:r>
          </a:p>
        </p:txBody>
      </p:sp>
      <p:sp>
        <p:nvSpPr>
          <p:cNvPr id="15" name="TextBox 31"/>
          <p:cNvSpPr txBox="1"/>
          <p:nvPr/>
        </p:nvSpPr>
        <p:spPr>
          <a:xfrm>
            <a:off x="9462151" y="3771687"/>
            <a:ext cx="356884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latin typeface="Barlow" panose="00000500000000000000" pitchFamily="2" charset="0"/>
                <a:ea typeface="TT Hoves"/>
                <a:cs typeface="TT Hoves"/>
                <a:sym typeface="TT Hoves"/>
              </a:rPr>
              <a:t>of adults who are elderly or disabled in WA</a:t>
            </a:r>
          </a:p>
        </p:txBody>
      </p:sp>
      <p:sp>
        <p:nvSpPr>
          <p:cNvPr id="16" name="TextBox 34"/>
          <p:cNvSpPr txBox="1"/>
          <p:nvPr/>
        </p:nvSpPr>
        <p:spPr>
          <a:xfrm>
            <a:off x="9462151" y="4762396"/>
            <a:ext cx="128704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782"/>
              </a:lnSpc>
            </a:pPr>
            <a:r>
              <a:rPr lang="en-US" sz="4400" b="1" spc="-97">
                <a:solidFill>
                  <a:srgbClr val="000000"/>
                </a:solidFill>
                <a:latin typeface="Barlow" panose="00000500000000000000" pitchFamily="2" charset="0"/>
                <a:ea typeface="TT Hoves Bold"/>
                <a:cs typeface="TT Hoves Bold"/>
                <a:sym typeface="TT Hoves Bold"/>
              </a:rPr>
              <a:t>18%</a:t>
            </a:r>
          </a:p>
        </p:txBody>
      </p:sp>
      <p:sp>
        <p:nvSpPr>
          <p:cNvPr id="17" name="TextBox 33"/>
          <p:cNvSpPr txBox="1"/>
          <p:nvPr/>
        </p:nvSpPr>
        <p:spPr>
          <a:xfrm>
            <a:off x="9493528" y="5210963"/>
            <a:ext cx="2216690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47"/>
              </a:lnSpc>
            </a:pPr>
            <a:r>
              <a:rPr lang="en-US" sz="2400">
                <a:solidFill>
                  <a:srgbClr val="000000"/>
                </a:solidFill>
                <a:latin typeface="Barlow" panose="00000500000000000000" pitchFamily="2" charset="0"/>
                <a:ea typeface="TT Hoves"/>
                <a:cs typeface="TT Hoves"/>
                <a:sym typeface="TT Hoves"/>
              </a:rPr>
              <a:t>of adults in WA</a:t>
            </a:r>
          </a:p>
        </p:txBody>
      </p:sp>
      <p:sp>
        <p:nvSpPr>
          <p:cNvPr id="18" name="TextBox 27"/>
          <p:cNvSpPr txBox="1"/>
          <p:nvPr/>
        </p:nvSpPr>
        <p:spPr>
          <a:xfrm>
            <a:off x="491319" y="5760239"/>
            <a:ext cx="3829209" cy="313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87"/>
              </a:lnSpc>
            </a:pPr>
            <a:r>
              <a:rPr lang="en-US" sz="3600" b="1" i="1" spc="-59">
                <a:solidFill>
                  <a:srgbClr val="029CB8"/>
                </a:solidFill>
                <a:latin typeface="Barlow" panose="00000500000000000000" pitchFamily="2" charset="0"/>
                <a:ea typeface="TT Hoves Bold Italics"/>
                <a:cs typeface="TT Hoves Bold Italics"/>
                <a:sym typeface="TT Hoves Bold Italics"/>
              </a:rPr>
              <a:t>Impact of Changes</a:t>
            </a:r>
          </a:p>
        </p:txBody>
      </p:sp>
      <p:grpSp>
        <p:nvGrpSpPr>
          <p:cNvPr id="19" name="Group 3"/>
          <p:cNvGrpSpPr/>
          <p:nvPr/>
        </p:nvGrpSpPr>
        <p:grpSpPr>
          <a:xfrm>
            <a:off x="1349706" y="6286465"/>
            <a:ext cx="3568841" cy="3569677"/>
            <a:chOff x="0" y="0"/>
            <a:chExt cx="501333" cy="537675"/>
          </a:xfrm>
        </p:grpSpPr>
        <p:sp>
          <p:nvSpPr>
            <p:cNvPr id="20" name="Freeform 4"/>
            <p:cNvSpPr/>
            <p:nvPr/>
          </p:nvSpPr>
          <p:spPr>
            <a:xfrm>
              <a:off x="0" y="0"/>
              <a:ext cx="501333" cy="537675"/>
            </a:xfrm>
            <a:custGeom>
              <a:avLst/>
              <a:gdLst/>
              <a:ahLst/>
              <a:cxnLst/>
              <a:rect l="l" t="t" r="r" b="b"/>
              <a:pathLst>
                <a:path w="501333" h="537675">
                  <a:moveTo>
                    <a:pt x="26194" y="0"/>
                  </a:moveTo>
                  <a:lnTo>
                    <a:pt x="475139" y="0"/>
                  </a:lnTo>
                  <a:cubicBezTo>
                    <a:pt x="489605" y="0"/>
                    <a:pt x="501333" y="11727"/>
                    <a:pt x="501333" y="26194"/>
                  </a:cubicBezTo>
                  <a:lnTo>
                    <a:pt x="501333" y="511481"/>
                  </a:lnTo>
                  <a:cubicBezTo>
                    <a:pt x="501333" y="518428"/>
                    <a:pt x="498573" y="525091"/>
                    <a:pt x="493661" y="530003"/>
                  </a:cubicBezTo>
                  <a:cubicBezTo>
                    <a:pt x="488749" y="534915"/>
                    <a:pt x="482086" y="537675"/>
                    <a:pt x="475139" y="537675"/>
                  </a:cubicBezTo>
                  <a:lnTo>
                    <a:pt x="26194" y="537675"/>
                  </a:lnTo>
                  <a:cubicBezTo>
                    <a:pt x="11727" y="537675"/>
                    <a:pt x="0" y="525948"/>
                    <a:pt x="0" y="511481"/>
                  </a:cubicBezTo>
                  <a:lnTo>
                    <a:pt x="0" y="26194"/>
                  </a:lnTo>
                  <a:cubicBezTo>
                    <a:pt x="0" y="11727"/>
                    <a:pt x="11727" y="0"/>
                    <a:pt x="26194" y="0"/>
                  </a:cubicBezTo>
                  <a:close/>
                </a:path>
              </a:pathLst>
            </a:custGeom>
            <a:solidFill>
              <a:srgbClr val="00A0BC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  <p:sp>
          <p:nvSpPr>
            <p:cNvPr id="21" name="TextBox 5"/>
            <p:cNvSpPr txBox="1"/>
            <p:nvPr/>
          </p:nvSpPr>
          <p:spPr>
            <a:xfrm>
              <a:off x="0" y="0"/>
              <a:ext cx="501333" cy="5376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7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</p:grpSp>
      <p:grpSp>
        <p:nvGrpSpPr>
          <p:cNvPr id="22" name="Group 3"/>
          <p:cNvGrpSpPr/>
          <p:nvPr/>
        </p:nvGrpSpPr>
        <p:grpSpPr>
          <a:xfrm>
            <a:off x="7041393" y="6259395"/>
            <a:ext cx="3568841" cy="3562557"/>
            <a:chOff x="0" y="0"/>
            <a:chExt cx="501333" cy="537675"/>
          </a:xfrm>
        </p:grpSpPr>
        <p:sp>
          <p:nvSpPr>
            <p:cNvPr id="23" name="Freeform 4"/>
            <p:cNvSpPr/>
            <p:nvPr/>
          </p:nvSpPr>
          <p:spPr>
            <a:xfrm>
              <a:off x="0" y="0"/>
              <a:ext cx="501333" cy="537675"/>
            </a:xfrm>
            <a:custGeom>
              <a:avLst/>
              <a:gdLst/>
              <a:ahLst/>
              <a:cxnLst/>
              <a:rect l="l" t="t" r="r" b="b"/>
              <a:pathLst>
                <a:path w="501333" h="537675">
                  <a:moveTo>
                    <a:pt x="26194" y="0"/>
                  </a:moveTo>
                  <a:lnTo>
                    <a:pt x="475139" y="0"/>
                  </a:lnTo>
                  <a:cubicBezTo>
                    <a:pt x="489605" y="0"/>
                    <a:pt x="501333" y="11727"/>
                    <a:pt x="501333" y="26194"/>
                  </a:cubicBezTo>
                  <a:lnTo>
                    <a:pt x="501333" y="511481"/>
                  </a:lnTo>
                  <a:cubicBezTo>
                    <a:pt x="501333" y="518428"/>
                    <a:pt x="498573" y="525091"/>
                    <a:pt x="493661" y="530003"/>
                  </a:cubicBezTo>
                  <a:cubicBezTo>
                    <a:pt x="488749" y="534915"/>
                    <a:pt x="482086" y="537675"/>
                    <a:pt x="475139" y="537675"/>
                  </a:cubicBezTo>
                  <a:lnTo>
                    <a:pt x="26194" y="537675"/>
                  </a:lnTo>
                  <a:cubicBezTo>
                    <a:pt x="11727" y="537675"/>
                    <a:pt x="0" y="525948"/>
                    <a:pt x="0" y="511481"/>
                  </a:cubicBezTo>
                  <a:lnTo>
                    <a:pt x="0" y="26194"/>
                  </a:lnTo>
                  <a:cubicBezTo>
                    <a:pt x="0" y="11727"/>
                    <a:pt x="11727" y="0"/>
                    <a:pt x="26194" y="0"/>
                  </a:cubicBezTo>
                  <a:close/>
                </a:path>
              </a:pathLst>
            </a:custGeom>
            <a:solidFill>
              <a:srgbClr val="00A0BC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  <p:sp>
          <p:nvSpPr>
            <p:cNvPr id="24" name="TextBox 5"/>
            <p:cNvSpPr txBox="1"/>
            <p:nvPr/>
          </p:nvSpPr>
          <p:spPr>
            <a:xfrm>
              <a:off x="0" y="0"/>
              <a:ext cx="501333" cy="5376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7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</p:grpSp>
      <p:grpSp>
        <p:nvGrpSpPr>
          <p:cNvPr id="28" name="Group 3"/>
          <p:cNvGrpSpPr/>
          <p:nvPr/>
        </p:nvGrpSpPr>
        <p:grpSpPr>
          <a:xfrm>
            <a:off x="12370519" y="6259396"/>
            <a:ext cx="3451918" cy="3562557"/>
            <a:chOff x="-7110" y="0"/>
            <a:chExt cx="508443" cy="537675"/>
          </a:xfrm>
        </p:grpSpPr>
        <p:sp>
          <p:nvSpPr>
            <p:cNvPr id="29" name="Freeform 4"/>
            <p:cNvSpPr/>
            <p:nvPr/>
          </p:nvSpPr>
          <p:spPr>
            <a:xfrm>
              <a:off x="-7110" y="0"/>
              <a:ext cx="501333" cy="537675"/>
            </a:xfrm>
            <a:custGeom>
              <a:avLst/>
              <a:gdLst/>
              <a:ahLst/>
              <a:cxnLst/>
              <a:rect l="l" t="t" r="r" b="b"/>
              <a:pathLst>
                <a:path w="501333" h="537675">
                  <a:moveTo>
                    <a:pt x="26194" y="0"/>
                  </a:moveTo>
                  <a:lnTo>
                    <a:pt x="475139" y="0"/>
                  </a:lnTo>
                  <a:cubicBezTo>
                    <a:pt x="489605" y="0"/>
                    <a:pt x="501333" y="11727"/>
                    <a:pt x="501333" y="26194"/>
                  </a:cubicBezTo>
                  <a:lnTo>
                    <a:pt x="501333" y="511481"/>
                  </a:lnTo>
                  <a:cubicBezTo>
                    <a:pt x="501333" y="518428"/>
                    <a:pt x="498573" y="525091"/>
                    <a:pt x="493661" y="530003"/>
                  </a:cubicBezTo>
                  <a:cubicBezTo>
                    <a:pt x="488749" y="534915"/>
                    <a:pt x="482086" y="537675"/>
                    <a:pt x="475139" y="537675"/>
                  </a:cubicBezTo>
                  <a:lnTo>
                    <a:pt x="26194" y="537675"/>
                  </a:lnTo>
                  <a:cubicBezTo>
                    <a:pt x="11727" y="537675"/>
                    <a:pt x="0" y="525948"/>
                    <a:pt x="0" y="511481"/>
                  </a:cubicBezTo>
                  <a:lnTo>
                    <a:pt x="0" y="26194"/>
                  </a:lnTo>
                  <a:cubicBezTo>
                    <a:pt x="0" y="11727"/>
                    <a:pt x="11727" y="0"/>
                    <a:pt x="26194" y="0"/>
                  </a:cubicBezTo>
                  <a:close/>
                </a:path>
              </a:pathLst>
            </a:custGeom>
            <a:solidFill>
              <a:srgbClr val="00A0BC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  <p:sp>
          <p:nvSpPr>
            <p:cNvPr id="30" name="TextBox 5"/>
            <p:cNvSpPr txBox="1"/>
            <p:nvPr/>
          </p:nvSpPr>
          <p:spPr>
            <a:xfrm>
              <a:off x="0" y="0"/>
              <a:ext cx="501333" cy="5376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7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</p:grpSp>
      <p:sp>
        <p:nvSpPr>
          <p:cNvPr id="31" name="TextBox 20"/>
          <p:cNvSpPr txBox="1"/>
          <p:nvPr/>
        </p:nvSpPr>
        <p:spPr>
          <a:xfrm>
            <a:off x="1459161" y="6818622"/>
            <a:ext cx="330674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b="1">
                <a:solidFill>
                  <a:srgbClr val="FFFFFF"/>
                </a:solidFill>
                <a:latin typeface="Barlow"/>
                <a:ea typeface="Canva Sans Bold"/>
                <a:cs typeface="Canva Sans Bold"/>
                <a:sym typeface="Canva Sans Bold"/>
              </a:rPr>
              <a:t>$42 billion</a:t>
            </a:r>
            <a:endParaRPr lang="en-US" sz="5000" b="1">
              <a:solidFill>
                <a:srgbClr val="FFFFFF"/>
              </a:solidFill>
              <a:latin typeface="Barlow"/>
              <a:ea typeface="Canva Sans Bold"/>
              <a:cs typeface="Canva Sans Bold"/>
            </a:endParaRPr>
          </a:p>
        </p:txBody>
      </p:sp>
      <p:sp>
        <p:nvSpPr>
          <p:cNvPr id="33" name="TextBox 22"/>
          <p:cNvSpPr txBox="1"/>
          <p:nvPr/>
        </p:nvSpPr>
        <p:spPr>
          <a:xfrm>
            <a:off x="7041534" y="6991747"/>
            <a:ext cx="3541088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300"/>
              </a:lnSpc>
              <a:spcAft>
                <a:spcPts val="600"/>
              </a:spcAft>
            </a:pPr>
            <a:r>
              <a:rPr lang="en-US" sz="3200" b="1">
                <a:solidFill>
                  <a:srgbClr val="FFFFFF"/>
                </a:solidFill>
                <a:latin typeface="Barlow"/>
                <a:ea typeface="Canva Sans Bold"/>
                <a:cs typeface="Canva Sans Bold"/>
                <a:sym typeface="Canva Sans Bold"/>
              </a:rPr>
              <a:t>200,000-320,000</a:t>
            </a:r>
            <a:endParaRPr lang="en-US" sz="3200" b="1">
              <a:solidFill>
                <a:srgbClr val="FFFFFF"/>
              </a:solidFill>
              <a:latin typeface="Barlow"/>
              <a:ea typeface="Canva Sans Bold"/>
              <a:cs typeface="Canva Sans Bold"/>
            </a:endParaRPr>
          </a:p>
        </p:txBody>
      </p:sp>
      <p:sp>
        <p:nvSpPr>
          <p:cNvPr id="37" name="TextBox 26"/>
          <p:cNvSpPr txBox="1"/>
          <p:nvPr/>
        </p:nvSpPr>
        <p:spPr>
          <a:xfrm>
            <a:off x="13182139" y="7084601"/>
            <a:ext cx="187694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39"/>
              </a:lnSpc>
            </a:pPr>
            <a:r>
              <a:rPr lang="en-US" sz="5000" b="1">
                <a:solidFill>
                  <a:srgbClr val="FFFFFF"/>
                </a:solidFill>
                <a:latin typeface="Barlow"/>
                <a:ea typeface="Canva Sans Bold"/>
                <a:cs typeface="Canva Sans Bold"/>
                <a:sym typeface="Canva Sans Bold"/>
              </a:rPr>
              <a:t>42%</a:t>
            </a:r>
            <a:endParaRPr lang="en-US" sz="5000" b="1">
              <a:solidFill>
                <a:srgbClr val="FFFFFF"/>
              </a:solidFill>
              <a:latin typeface="Barlow"/>
              <a:ea typeface="Canva Sans Bold"/>
              <a:cs typeface="Canva Sans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129504-A917-8DF9-01C0-2E1059B1934B}"/>
              </a:ext>
            </a:extLst>
          </p:cNvPr>
          <p:cNvSpPr txBox="1"/>
          <p:nvPr/>
        </p:nvSpPr>
        <p:spPr>
          <a:xfrm>
            <a:off x="1589840" y="7755514"/>
            <a:ext cx="308857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Barlow"/>
                <a:ea typeface="TT Hoves Bold"/>
                <a:cs typeface="TT Hoves Bold"/>
                <a:sym typeface="TT Hoves Bold"/>
              </a:rPr>
              <a:t>reduction in Medicaid expenditures over the next 10 years</a:t>
            </a:r>
            <a:endParaRPr lang="en-US" sz="2000">
              <a:solidFill>
                <a:srgbClr val="FFFFFF"/>
              </a:solidFill>
              <a:latin typeface="Barlow"/>
              <a:ea typeface="TT Hoves Bold"/>
              <a:cs typeface="TT Hoves Bold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0077EF-FD96-0389-3F7F-579C33E28D2B}"/>
              </a:ext>
            </a:extLst>
          </p:cNvPr>
          <p:cNvSpPr txBox="1"/>
          <p:nvPr/>
        </p:nvSpPr>
        <p:spPr>
          <a:xfrm>
            <a:off x="7055098" y="7755514"/>
            <a:ext cx="352752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Barlow"/>
                <a:ea typeface="TT Hoves Bold"/>
                <a:cs typeface="TT Hoves Bold"/>
                <a:sym typeface="TT Hoves Bold"/>
              </a:rPr>
              <a:t>people are projected to lose Medicaid coverage due to changes to eligibility rules</a:t>
            </a:r>
            <a:endParaRPr lang="en-US" sz="2000">
              <a:solidFill>
                <a:srgbClr val="FFFFFF"/>
              </a:solidFill>
              <a:latin typeface="Barlow"/>
              <a:ea typeface="TT Hoves Bold"/>
              <a:cs typeface="TT Hoves Bold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D64759-518E-B40F-775E-6597D6D62F79}"/>
              </a:ext>
            </a:extLst>
          </p:cNvPr>
          <p:cNvSpPr txBox="1"/>
          <p:nvPr/>
        </p:nvSpPr>
        <p:spPr>
          <a:xfrm>
            <a:off x="12307372" y="7755514"/>
            <a:ext cx="352993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Barlow"/>
                <a:ea typeface="TT Hoves Bold"/>
                <a:cs typeface="TT Hoves Bold"/>
                <a:sym typeface="TT Hoves Bold"/>
              </a:rPr>
              <a:t>decrease in funding to hospitals through lower State Directed Payments</a:t>
            </a:r>
            <a:endParaRPr lang="en-US" sz="2000">
              <a:solidFill>
                <a:srgbClr val="FFFFFF"/>
              </a:solidFill>
              <a:latin typeface="Barlow"/>
              <a:ea typeface="TT Hoves Bold"/>
              <a:cs typeface="TT Hoves Bold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E85F84B-47A4-5E8B-2F59-66D0AE8ED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78" y="9373629"/>
            <a:ext cx="813410" cy="7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37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glasses&#10;&#10;AI-generated content may be incorrect.">
            <a:extLst>
              <a:ext uri="{FF2B5EF4-FFF2-40B4-BE49-F238E27FC236}">
                <a16:creationId xmlns:a16="http://schemas.microsoft.com/office/drawing/2014/main" id="{363F1036-CA75-C206-91CC-0E187841D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52646466-9418-6D8F-918A-ADBE72D36439}"/>
              </a:ext>
            </a:extLst>
          </p:cNvPr>
          <p:cNvSpPr txBox="1"/>
          <p:nvPr/>
        </p:nvSpPr>
        <p:spPr>
          <a:xfrm>
            <a:off x="551396" y="1209433"/>
            <a:ext cx="8189673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868"/>
              </a:lnSpc>
            </a:pPr>
            <a:r>
              <a:rPr lang="en-US" sz="6000" b="1" i="1" spc="-100">
                <a:solidFill>
                  <a:srgbClr val="00A0BC"/>
                </a:solidFill>
                <a:latin typeface="Barlow Condensed"/>
                <a:ea typeface="TT Hoves Bold Italics"/>
                <a:cs typeface="TT Hoves Bold Italics"/>
                <a:sym typeface="TT Hoves Bold Italics"/>
              </a:rPr>
              <a:t>Medicaid Major Changes</a:t>
            </a:r>
            <a:endParaRPr lang="en-US" sz="6000" b="1" i="1" spc="-100">
              <a:solidFill>
                <a:srgbClr val="00A0BC"/>
              </a:solidFill>
              <a:latin typeface="Barlow Condensed" panose="00000506000000000000" pitchFamily="2" charset="0"/>
              <a:ea typeface="TT Hoves Bold Italics"/>
              <a:cs typeface="TT Hoves Bold Italics"/>
              <a:sym typeface="TT Hoves Bold Itali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E30A3B65-2BE1-4933-2430-5571E56DE268}"/>
              </a:ext>
            </a:extLst>
          </p:cNvPr>
          <p:cNvSpPr/>
          <p:nvPr/>
        </p:nvSpPr>
        <p:spPr>
          <a:xfrm>
            <a:off x="7611906" y="6078511"/>
            <a:ext cx="2786231" cy="2999056"/>
          </a:xfrm>
          <a:custGeom>
            <a:avLst/>
            <a:gdLst/>
            <a:ahLst/>
            <a:cxnLst/>
            <a:rect l="l" t="t" r="r" b="b"/>
            <a:pathLst>
              <a:path w="501333" h="537675">
                <a:moveTo>
                  <a:pt x="26194" y="0"/>
                </a:moveTo>
                <a:lnTo>
                  <a:pt x="475139" y="0"/>
                </a:lnTo>
                <a:cubicBezTo>
                  <a:pt x="489605" y="0"/>
                  <a:pt x="501333" y="11727"/>
                  <a:pt x="501333" y="26194"/>
                </a:cubicBezTo>
                <a:lnTo>
                  <a:pt x="501333" y="511481"/>
                </a:lnTo>
                <a:cubicBezTo>
                  <a:pt x="501333" y="518428"/>
                  <a:pt x="498573" y="525091"/>
                  <a:pt x="493661" y="530003"/>
                </a:cubicBezTo>
                <a:cubicBezTo>
                  <a:pt x="488749" y="534915"/>
                  <a:pt x="482086" y="537675"/>
                  <a:pt x="475139" y="537675"/>
                </a:cubicBezTo>
                <a:lnTo>
                  <a:pt x="26194" y="537675"/>
                </a:lnTo>
                <a:cubicBezTo>
                  <a:pt x="11727" y="537675"/>
                  <a:pt x="0" y="525948"/>
                  <a:pt x="0" y="511481"/>
                </a:cubicBezTo>
                <a:lnTo>
                  <a:pt x="0" y="26194"/>
                </a:lnTo>
                <a:cubicBezTo>
                  <a:pt x="0" y="11727"/>
                  <a:pt x="11727" y="0"/>
                  <a:pt x="26194" y="0"/>
                </a:cubicBezTo>
                <a:close/>
              </a:path>
            </a:pathLst>
          </a:custGeom>
          <a:solidFill>
            <a:srgbClr val="00A0BC"/>
          </a:solidFill>
          <a:ln>
            <a:solidFill>
              <a:srgbClr val="4472C4"/>
            </a:solidFill>
          </a:ln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>
                <a:solidFill>
                  <a:schemeClr val="bg1"/>
                </a:solidFill>
                <a:latin typeface="Barlow"/>
              </a:rPr>
              <a:t>Requires cost-sharing  </a:t>
            </a:r>
            <a:endParaRPr lang="en-US" sz="2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E446D7EB-1813-87D8-BB2C-459FF580F50D}"/>
              </a:ext>
            </a:extLst>
          </p:cNvPr>
          <p:cNvSpPr/>
          <p:nvPr/>
        </p:nvSpPr>
        <p:spPr>
          <a:xfrm>
            <a:off x="1860002" y="2572770"/>
            <a:ext cx="2786231" cy="2999055"/>
          </a:xfrm>
          <a:custGeom>
            <a:avLst/>
            <a:gdLst/>
            <a:ahLst/>
            <a:cxnLst/>
            <a:rect l="l" t="t" r="r" b="b"/>
            <a:pathLst>
              <a:path w="501333" h="537675">
                <a:moveTo>
                  <a:pt x="26194" y="0"/>
                </a:moveTo>
                <a:lnTo>
                  <a:pt x="475139" y="0"/>
                </a:lnTo>
                <a:cubicBezTo>
                  <a:pt x="489605" y="0"/>
                  <a:pt x="501333" y="11727"/>
                  <a:pt x="501333" y="26194"/>
                </a:cubicBezTo>
                <a:lnTo>
                  <a:pt x="501333" y="511481"/>
                </a:lnTo>
                <a:cubicBezTo>
                  <a:pt x="501333" y="518428"/>
                  <a:pt x="498573" y="525091"/>
                  <a:pt x="493661" y="530003"/>
                </a:cubicBezTo>
                <a:cubicBezTo>
                  <a:pt x="488749" y="534915"/>
                  <a:pt x="482086" y="537675"/>
                  <a:pt x="475139" y="537675"/>
                </a:cubicBezTo>
                <a:lnTo>
                  <a:pt x="26194" y="537675"/>
                </a:lnTo>
                <a:cubicBezTo>
                  <a:pt x="11727" y="537675"/>
                  <a:pt x="0" y="525948"/>
                  <a:pt x="0" y="511481"/>
                </a:cubicBezTo>
                <a:lnTo>
                  <a:pt x="0" y="26194"/>
                </a:lnTo>
                <a:cubicBezTo>
                  <a:pt x="0" y="11727"/>
                  <a:pt x="11727" y="0"/>
                  <a:pt x="26194" y="0"/>
                </a:cubicBezTo>
                <a:close/>
              </a:path>
            </a:pathLst>
          </a:custGeom>
          <a:solidFill>
            <a:srgbClr val="00A0BC"/>
          </a:solidFill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>
                <a:solidFill>
                  <a:schemeClr val="bg1"/>
                </a:solidFill>
                <a:latin typeface="Barlow"/>
              </a:rPr>
              <a:t>Restricts payment for protected health services 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895BFE1-FC1D-CB78-4E56-1621F0A1D5BF}"/>
              </a:ext>
            </a:extLst>
          </p:cNvPr>
          <p:cNvSpPr/>
          <p:nvPr/>
        </p:nvSpPr>
        <p:spPr>
          <a:xfrm>
            <a:off x="5677334" y="2572769"/>
            <a:ext cx="2786232" cy="2999056"/>
          </a:xfrm>
          <a:custGeom>
            <a:avLst/>
            <a:gdLst/>
            <a:ahLst/>
            <a:cxnLst/>
            <a:rect l="l" t="t" r="r" b="b"/>
            <a:pathLst>
              <a:path w="501333" h="537675">
                <a:moveTo>
                  <a:pt x="26194" y="0"/>
                </a:moveTo>
                <a:lnTo>
                  <a:pt x="475139" y="0"/>
                </a:lnTo>
                <a:cubicBezTo>
                  <a:pt x="489605" y="0"/>
                  <a:pt x="501333" y="11727"/>
                  <a:pt x="501333" y="26194"/>
                </a:cubicBezTo>
                <a:lnTo>
                  <a:pt x="501333" y="511481"/>
                </a:lnTo>
                <a:cubicBezTo>
                  <a:pt x="501333" y="518428"/>
                  <a:pt x="498573" y="525091"/>
                  <a:pt x="493661" y="530003"/>
                </a:cubicBezTo>
                <a:cubicBezTo>
                  <a:pt x="488749" y="534915"/>
                  <a:pt x="482086" y="537675"/>
                  <a:pt x="475139" y="537675"/>
                </a:cubicBezTo>
                <a:lnTo>
                  <a:pt x="26194" y="537675"/>
                </a:lnTo>
                <a:cubicBezTo>
                  <a:pt x="11727" y="537675"/>
                  <a:pt x="0" y="525948"/>
                  <a:pt x="0" y="511481"/>
                </a:cubicBezTo>
                <a:lnTo>
                  <a:pt x="0" y="26194"/>
                </a:lnTo>
                <a:cubicBezTo>
                  <a:pt x="0" y="11727"/>
                  <a:pt x="11727" y="0"/>
                  <a:pt x="26194" y="0"/>
                </a:cubicBezTo>
                <a:close/>
              </a:path>
            </a:pathLst>
          </a:custGeom>
          <a:solidFill>
            <a:srgbClr val="00A0BC"/>
          </a:solidFill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>
                <a:solidFill>
                  <a:schemeClr val="bg1"/>
                </a:solidFill>
                <a:latin typeface="Barlow"/>
                <a:ea typeface="Calibri"/>
                <a:cs typeface="Calibri"/>
              </a:rPr>
              <a:t>Changes funding for non-citizens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B9BF607A-CC30-B615-021C-C8CB07792D2F}"/>
              </a:ext>
            </a:extLst>
          </p:cNvPr>
          <p:cNvSpPr/>
          <p:nvPr/>
        </p:nvSpPr>
        <p:spPr>
          <a:xfrm>
            <a:off x="9425565" y="2572769"/>
            <a:ext cx="2786825" cy="2999057"/>
          </a:xfrm>
          <a:custGeom>
            <a:avLst/>
            <a:gdLst/>
            <a:ahLst/>
            <a:cxnLst/>
            <a:rect l="l" t="t" r="r" b="b"/>
            <a:pathLst>
              <a:path w="501333" h="537675">
                <a:moveTo>
                  <a:pt x="26194" y="0"/>
                </a:moveTo>
                <a:lnTo>
                  <a:pt x="475139" y="0"/>
                </a:lnTo>
                <a:cubicBezTo>
                  <a:pt x="489605" y="0"/>
                  <a:pt x="501333" y="11727"/>
                  <a:pt x="501333" y="26194"/>
                </a:cubicBezTo>
                <a:lnTo>
                  <a:pt x="501333" y="511481"/>
                </a:lnTo>
                <a:cubicBezTo>
                  <a:pt x="501333" y="518428"/>
                  <a:pt x="498573" y="525091"/>
                  <a:pt x="493661" y="530003"/>
                </a:cubicBezTo>
                <a:cubicBezTo>
                  <a:pt x="488749" y="534915"/>
                  <a:pt x="482086" y="537675"/>
                  <a:pt x="475139" y="537675"/>
                </a:cubicBezTo>
                <a:lnTo>
                  <a:pt x="26194" y="537675"/>
                </a:lnTo>
                <a:cubicBezTo>
                  <a:pt x="11727" y="537675"/>
                  <a:pt x="0" y="525948"/>
                  <a:pt x="0" y="511481"/>
                </a:cubicBezTo>
                <a:lnTo>
                  <a:pt x="0" y="26194"/>
                </a:lnTo>
                <a:cubicBezTo>
                  <a:pt x="0" y="11727"/>
                  <a:pt x="11727" y="0"/>
                  <a:pt x="26194" y="0"/>
                </a:cubicBezTo>
                <a:close/>
              </a:path>
            </a:pathLst>
          </a:custGeom>
          <a:solidFill>
            <a:srgbClr val="00A0BC"/>
          </a:solidFill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>
                <a:solidFill>
                  <a:schemeClr val="bg1"/>
                </a:solidFill>
                <a:latin typeface="Barlow"/>
              </a:rPr>
              <a:t>Imposes work requirements as a Medicaid eligibility requirement</a:t>
            </a:r>
            <a:endParaRPr lang="en-US" sz="2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34EFF34C-ABBD-C0EE-610C-10B5A30244A2}"/>
              </a:ext>
            </a:extLst>
          </p:cNvPr>
          <p:cNvSpPr/>
          <p:nvPr/>
        </p:nvSpPr>
        <p:spPr>
          <a:xfrm>
            <a:off x="3924006" y="6099358"/>
            <a:ext cx="2786233" cy="2999057"/>
          </a:xfrm>
          <a:custGeom>
            <a:avLst/>
            <a:gdLst/>
            <a:ahLst/>
            <a:cxnLst/>
            <a:rect l="l" t="t" r="r" b="b"/>
            <a:pathLst>
              <a:path w="501333" h="537675">
                <a:moveTo>
                  <a:pt x="26194" y="0"/>
                </a:moveTo>
                <a:lnTo>
                  <a:pt x="475139" y="0"/>
                </a:lnTo>
                <a:cubicBezTo>
                  <a:pt x="489605" y="0"/>
                  <a:pt x="501333" y="11727"/>
                  <a:pt x="501333" y="26194"/>
                </a:cubicBezTo>
                <a:lnTo>
                  <a:pt x="501333" y="511481"/>
                </a:lnTo>
                <a:cubicBezTo>
                  <a:pt x="501333" y="518428"/>
                  <a:pt x="498573" y="525091"/>
                  <a:pt x="493661" y="530003"/>
                </a:cubicBezTo>
                <a:cubicBezTo>
                  <a:pt x="488749" y="534915"/>
                  <a:pt x="482086" y="537675"/>
                  <a:pt x="475139" y="537675"/>
                </a:cubicBezTo>
                <a:lnTo>
                  <a:pt x="26194" y="537675"/>
                </a:lnTo>
                <a:cubicBezTo>
                  <a:pt x="11727" y="537675"/>
                  <a:pt x="0" y="525948"/>
                  <a:pt x="0" y="511481"/>
                </a:cubicBezTo>
                <a:lnTo>
                  <a:pt x="0" y="26194"/>
                </a:lnTo>
                <a:cubicBezTo>
                  <a:pt x="0" y="11727"/>
                  <a:pt x="11727" y="0"/>
                  <a:pt x="26194" y="0"/>
                </a:cubicBezTo>
                <a:close/>
              </a:path>
            </a:pathLst>
          </a:custGeom>
          <a:solidFill>
            <a:srgbClr val="00A0BC"/>
          </a:solidFill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 noProof="0">
                <a:solidFill>
                  <a:schemeClr val="bg1"/>
                </a:solidFill>
                <a:latin typeface="Barlow"/>
              </a:rPr>
              <a:t>Restricts new state directed payments (SDPs) from exceeding Medicare payment levels</a:t>
            </a:r>
            <a:endParaRPr lang="en-US" sz="2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845DD4F-ED4D-7A23-1082-03C15776A07D}"/>
              </a:ext>
            </a:extLst>
          </p:cNvPr>
          <p:cNvSpPr/>
          <p:nvPr/>
        </p:nvSpPr>
        <p:spPr>
          <a:xfrm>
            <a:off x="15059311" y="6099358"/>
            <a:ext cx="2783752" cy="2999057"/>
          </a:xfrm>
          <a:custGeom>
            <a:avLst/>
            <a:gdLst/>
            <a:ahLst/>
            <a:cxnLst/>
            <a:rect l="l" t="t" r="r" b="b"/>
            <a:pathLst>
              <a:path w="501333" h="537675">
                <a:moveTo>
                  <a:pt x="26194" y="0"/>
                </a:moveTo>
                <a:lnTo>
                  <a:pt x="475139" y="0"/>
                </a:lnTo>
                <a:cubicBezTo>
                  <a:pt x="489605" y="0"/>
                  <a:pt x="501333" y="11727"/>
                  <a:pt x="501333" y="26194"/>
                </a:cubicBezTo>
                <a:lnTo>
                  <a:pt x="501333" y="511481"/>
                </a:lnTo>
                <a:cubicBezTo>
                  <a:pt x="501333" y="518428"/>
                  <a:pt x="498573" y="525091"/>
                  <a:pt x="493661" y="530003"/>
                </a:cubicBezTo>
                <a:cubicBezTo>
                  <a:pt x="488749" y="534915"/>
                  <a:pt x="482086" y="537675"/>
                  <a:pt x="475139" y="537675"/>
                </a:cubicBezTo>
                <a:lnTo>
                  <a:pt x="26194" y="537675"/>
                </a:lnTo>
                <a:cubicBezTo>
                  <a:pt x="11727" y="537675"/>
                  <a:pt x="0" y="525948"/>
                  <a:pt x="0" y="511481"/>
                </a:cubicBezTo>
                <a:lnTo>
                  <a:pt x="0" y="26194"/>
                </a:lnTo>
                <a:cubicBezTo>
                  <a:pt x="0" y="11727"/>
                  <a:pt x="11727" y="0"/>
                  <a:pt x="26194" y="0"/>
                </a:cubicBezTo>
                <a:close/>
              </a:path>
            </a:pathLst>
          </a:custGeom>
          <a:solidFill>
            <a:srgbClr val="00A0BC"/>
          </a:solidFill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>
                <a:solidFill>
                  <a:schemeClr val="bg1"/>
                </a:solidFill>
                <a:latin typeface="Barlow"/>
              </a:rPr>
              <a:t>Removes good-faith waivers related to erroneous payments </a:t>
            </a:r>
            <a:endParaRPr lang="en-US" sz="2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ECDDDD93-6B34-760D-5D55-5BB821EA58E8}"/>
              </a:ext>
            </a:extLst>
          </p:cNvPr>
          <p:cNvSpPr/>
          <p:nvPr/>
        </p:nvSpPr>
        <p:spPr>
          <a:xfrm>
            <a:off x="13242898" y="2572769"/>
            <a:ext cx="2786233" cy="2999057"/>
          </a:xfrm>
          <a:custGeom>
            <a:avLst/>
            <a:gdLst/>
            <a:ahLst/>
            <a:cxnLst/>
            <a:rect l="l" t="t" r="r" b="b"/>
            <a:pathLst>
              <a:path w="501333" h="537675">
                <a:moveTo>
                  <a:pt x="26194" y="0"/>
                </a:moveTo>
                <a:lnTo>
                  <a:pt x="475139" y="0"/>
                </a:lnTo>
                <a:cubicBezTo>
                  <a:pt x="489605" y="0"/>
                  <a:pt x="501333" y="11727"/>
                  <a:pt x="501333" y="26194"/>
                </a:cubicBezTo>
                <a:lnTo>
                  <a:pt x="501333" y="511481"/>
                </a:lnTo>
                <a:cubicBezTo>
                  <a:pt x="501333" y="518428"/>
                  <a:pt x="498573" y="525091"/>
                  <a:pt x="493661" y="530003"/>
                </a:cubicBezTo>
                <a:cubicBezTo>
                  <a:pt x="488749" y="534915"/>
                  <a:pt x="482086" y="537675"/>
                  <a:pt x="475139" y="537675"/>
                </a:cubicBezTo>
                <a:lnTo>
                  <a:pt x="26194" y="537675"/>
                </a:lnTo>
                <a:cubicBezTo>
                  <a:pt x="11727" y="537675"/>
                  <a:pt x="0" y="525948"/>
                  <a:pt x="0" y="511481"/>
                </a:cubicBezTo>
                <a:lnTo>
                  <a:pt x="0" y="26194"/>
                </a:lnTo>
                <a:cubicBezTo>
                  <a:pt x="0" y="11727"/>
                  <a:pt x="11727" y="0"/>
                  <a:pt x="26194" y="0"/>
                </a:cubicBezTo>
                <a:close/>
              </a:path>
            </a:pathLst>
          </a:custGeom>
          <a:solidFill>
            <a:srgbClr val="00A0BC"/>
          </a:solidFill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 noProof="0">
                <a:solidFill>
                  <a:schemeClr val="bg1"/>
                </a:solidFill>
                <a:latin typeface="Barlow"/>
              </a:rPr>
              <a:t>Increases the frequency of eligibility redeterminations </a:t>
            </a:r>
            <a:endParaRPr lang="en-US" sz="2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AB33C148-5DB0-7B15-894A-F3E470A36823}"/>
              </a:ext>
            </a:extLst>
          </p:cNvPr>
          <p:cNvSpPr/>
          <p:nvPr/>
        </p:nvSpPr>
        <p:spPr>
          <a:xfrm>
            <a:off x="272726" y="6078508"/>
            <a:ext cx="2786233" cy="2999057"/>
          </a:xfrm>
          <a:custGeom>
            <a:avLst/>
            <a:gdLst/>
            <a:ahLst/>
            <a:cxnLst/>
            <a:rect l="l" t="t" r="r" b="b"/>
            <a:pathLst>
              <a:path w="501333" h="537675">
                <a:moveTo>
                  <a:pt x="26194" y="0"/>
                </a:moveTo>
                <a:lnTo>
                  <a:pt x="475139" y="0"/>
                </a:lnTo>
                <a:cubicBezTo>
                  <a:pt x="489605" y="0"/>
                  <a:pt x="501333" y="11727"/>
                  <a:pt x="501333" y="26194"/>
                </a:cubicBezTo>
                <a:lnTo>
                  <a:pt x="501333" y="511481"/>
                </a:lnTo>
                <a:cubicBezTo>
                  <a:pt x="501333" y="518428"/>
                  <a:pt x="498573" y="525091"/>
                  <a:pt x="493661" y="530003"/>
                </a:cubicBezTo>
                <a:cubicBezTo>
                  <a:pt x="488749" y="534915"/>
                  <a:pt x="482086" y="537675"/>
                  <a:pt x="475139" y="537675"/>
                </a:cubicBezTo>
                <a:lnTo>
                  <a:pt x="26194" y="537675"/>
                </a:lnTo>
                <a:cubicBezTo>
                  <a:pt x="11727" y="537675"/>
                  <a:pt x="0" y="525948"/>
                  <a:pt x="0" y="511481"/>
                </a:cubicBezTo>
                <a:lnTo>
                  <a:pt x="0" y="26194"/>
                </a:lnTo>
                <a:cubicBezTo>
                  <a:pt x="0" y="11727"/>
                  <a:pt x="11727" y="0"/>
                  <a:pt x="26194" y="0"/>
                </a:cubicBezTo>
                <a:close/>
              </a:path>
            </a:pathLst>
          </a:custGeom>
          <a:solidFill>
            <a:srgbClr val="00A0BC"/>
          </a:solidFill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 noProof="0">
                <a:solidFill>
                  <a:schemeClr val="bg1"/>
                </a:solidFill>
                <a:latin typeface="Barlow"/>
              </a:rPr>
              <a:t>Shortens retroactive coverage period</a:t>
            </a:r>
            <a:endParaRPr lang="en-US" sz="2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662E12FB-146E-99BD-4C78-C072F4795A2E}"/>
              </a:ext>
            </a:extLst>
          </p:cNvPr>
          <p:cNvSpPr/>
          <p:nvPr/>
        </p:nvSpPr>
        <p:spPr>
          <a:xfrm>
            <a:off x="11335607" y="6078509"/>
            <a:ext cx="2786233" cy="2999057"/>
          </a:xfrm>
          <a:custGeom>
            <a:avLst/>
            <a:gdLst/>
            <a:ahLst/>
            <a:cxnLst/>
            <a:rect l="l" t="t" r="r" b="b"/>
            <a:pathLst>
              <a:path w="501333" h="537675">
                <a:moveTo>
                  <a:pt x="26194" y="0"/>
                </a:moveTo>
                <a:lnTo>
                  <a:pt x="475139" y="0"/>
                </a:lnTo>
                <a:cubicBezTo>
                  <a:pt x="489605" y="0"/>
                  <a:pt x="501333" y="11727"/>
                  <a:pt x="501333" y="26194"/>
                </a:cubicBezTo>
                <a:lnTo>
                  <a:pt x="501333" y="511481"/>
                </a:lnTo>
                <a:cubicBezTo>
                  <a:pt x="501333" y="518428"/>
                  <a:pt x="498573" y="525091"/>
                  <a:pt x="493661" y="530003"/>
                </a:cubicBezTo>
                <a:cubicBezTo>
                  <a:pt x="488749" y="534915"/>
                  <a:pt x="482086" y="537675"/>
                  <a:pt x="475139" y="537675"/>
                </a:cubicBezTo>
                <a:lnTo>
                  <a:pt x="26194" y="537675"/>
                </a:lnTo>
                <a:cubicBezTo>
                  <a:pt x="11727" y="537675"/>
                  <a:pt x="0" y="525948"/>
                  <a:pt x="0" y="511481"/>
                </a:cubicBezTo>
                <a:lnTo>
                  <a:pt x="0" y="26194"/>
                </a:lnTo>
                <a:cubicBezTo>
                  <a:pt x="0" y="11727"/>
                  <a:pt x="11727" y="0"/>
                  <a:pt x="26194" y="0"/>
                </a:cubicBezTo>
                <a:close/>
              </a:path>
            </a:pathLst>
          </a:custGeom>
          <a:solidFill>
            <a:srgbClr val="00A0BC"/>
          </a:solidFill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 noProof="0">
                <a:solidFill>
                  <a:schemeClr val="bg1"/>
                </a:solidFill>
                <a:latin typeface="Barlow"/>
              </a:rPr>
              <a:t>Changes requirements for address verification </a:t>
            </a:r>
            <a:endParaRPr lang="en-US" sz="2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4B66FA-A878-F679-022A-093EC4F3D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78" y="9373629"/>
            <a:ext cx="813410" cy="7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93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wheelchair&#10;&#10;AI-generated content may be incorrect.">
            <a:extLst>
              <a:ext uri="{FF2B5EF4-FFF2-40B4-BE49-F238E27FC236}">
                <a16:creationId xmlns:a16="http://schemas.microsoft.com/office/drawing/2014/main" id="{D831B745-82B8-6A8E-7073-533C7E3AF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9333120" cy="108748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6E219E-E859-4367-6AA3-BDEEE71F4D8A}"/>
              </a:ext>
            </a:extLst>
          </p:cNvPr>
          <p:cNvSpPr/>
          <p:nvPr/>
        </p:nvSpPr>
        <p:spPr>
          <a:xfrm>
            <a:off x="1406685" y="6168105"/>
            <a:ext cx="3886200" cy="2927297"/>
          </a:xfrm>
          <a:prstGeom prst="roundRect">
            <a:avLst>
              <a:gd name="adj" fmla="val 8858"/>
            </a:avLst>
          </a:prstGeom>
          <a:solidFill>
            <a:srgbClr val="2F5D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3B8F4B-3ED8-0EC8-0416-19BF31801761}"/>
              </a:ext>
            </a:extLst>
          </p:cNvPr>
          <p:cNvSpPr/>
          <p:nvPr/>
        </p:nvSpPr>
        <p:spPr>
          <a:xfrm>
            <a:off x="7568330" y="6257139"/>
            <a:ext cx="3886200" cy="2927297"/>
          </a:xfrm>
          <a:prstGeom prst="roundRect">
            <a:avLst>
              <a:gd name="adj" fmla="val 10532"/>
            </a:avLst>
          </a:prstGeom>
          <a:solidFill>
            <a:srgbClr val="2F5D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15F774-A398-C4DA-7EA6-B3BB023B90E9}"/>
              </a:ext>
            </a:extLst>
          </p:cNvPr>
          <p:cNvSpPr/>
          <p:nvPr/>
        </p:nvSpPr>
        <p:spPr>
          <a:xfrm>
            <a:off x="13729975" y="6257139"/>
            <a:ext cx="3886200" cy="2927297"/>
          </a:xfrm>
          <a:prstGeom prst="roundRect">
            <a:avLst>
              <a:gd name="adj" fmla="val 9974"/>
            </a:avLst>
          </a:prstGeom>
          <a:solidFill>
            <a:srgbClr val="2F5D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E9CB1BD-CA45-528C-0E2F-05BA1BB9FBA1}"/>
              </a:ext>
            </a:extLst>
          </p:cNvPr>
          <p:cNvSpPr/>
          <p:nvPr/>
        </p:nvSpPr>
        <p:spPr>
          <a:xfrm>
            <a:off x="1406685" y="2759529"/>
            <a:ext cx="16157984" cy="3143454"/>
          </a:xfrm>
          <a:prstGeom prst="roundRect">
            <a:avLst>
              <a:gd name="adj" fmla="val 8356"/>
            </a:avLst>
          </a:prstGeom>
          <a:solidFill>
            <a:srgbClr val="2F5D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5"/>
          <p:cNvSpPr txBox="1"/>
          <p:nvPr/>
        </p:nvSpPr>
        <p:spPr>
          <a:xfrm rot="10686730">
            <a:off x="-47112" y="568825"/>
            <a:ext cx="18290625" cy="3696956"/>
          </a:xfrm>
          <a:prstGeom prst="rect">
            <a:avLst/>
          </a:prstGeom>
        </p:spPr>
        <p:txBody>
          <a:bodyPr lIns="32065" tIns="32065" rIns="32065" bIns="32065" rtlCol="0" anchor="ctr"/>
          <a:lstStyle/>
          <a:p>
            <a:pPr marL="0" marR="0" lvl="0" indent="0" algn="ctr" defTabSz="914400" eaLnBrk="1" fontAlgn="auto" latinLnBrk="0" hangingPunct="1">
              <a:lnSpc>
                <a:spcPts val="16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642506" y="979408"/>
            <a:ext cx="11134165" cy="1247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95"/>
              </a:lnSpc>
            </a:pPr>
            <a:r>
              <a:rPr lang="en-US" sz="6000" b="1" i="1" spc="-80">
                <a:solidFill>
                  <a:schemeClr val="bg1"/>
                </a:solidFill>
                <a:effectLst>
                  <a:glow rad="88900">
                    <a:schemeClr val="bg1">
                      <a:lumMod val="50000"/>
                      <a:alpha val="60000"/>
                    </a:schemeClr>
                  </a:glow>
                </a:effectLst>
                <a:latin typeface="Barlow Condensed"/>
                <a:ea typeface="TT Hoves Bold Italics"/>
                <a:cs typeface="TT Hoves Bold Italics"/>
                <a:sym typeface="TT Hoves Bold Italics"/>
              </a:rPr>
              <a:t>ACA Marketplace Customer Impacts</a:t>
            </a:r>
          </a:p>
          <a:p>
            <a:pPr>
              <a:lnSpc>
                <a:spcPts val="3095"/>
              </a:lnSpc>
            </a:pPr>
            <a:r>
              <a:rPr lang="en-US" sz="6000" b="1" i="1" spc="-80">
                <a:solidFill>
                  <a:schemeClr val="bg1"/>
                </a:solidFill>
                <a:effectLst>
                  <a:glow rad="88900">
                    <a:schemeClr val="bg1">
                      <a:lumMod val="50000"/>
                      <a:alpha val="60000"/>
                    </a:schemeClr>
                  </a:glow>
                </a:effectLst>
                <a:latin typeface="Barlow Condensed"/>
                <a:ea typeface="TT Hoves Bold Italics"/>
                <a:cs typeface="TT Hoves Bold Italics"/>
                <a:sym typeface="TT Hoves Bold Italics"/>
              </a:rPr>
              <a:t> </a:t>
            </a:r>
            <a:endParaRPr lang="en-US" sz="4400" b="1" i="1" spc="-80">
              <a:solidFill>
                <a:schemeClr val="bg1"/>
              </a:solidFill>
              <a:effectLst>
                <a:glow rad="88900">
                  <a:schemeClr val="bg1">
                    <a:lumMod val="50000"/>
                    <a:alpha val="60000"/>
                  </a:schemeClr>
                </a:glow>
              </a:effectLst>
              <a:latin typeface="Barlow Condensed"/>
              <a:ea typeface="TT Hoves Bold Italics"/>
              <a:cs typeface="TT Hoves Bold Italics"/>
              <a:sym typeface="TT Hoves Bold Italics"/>
            </a:endParaRPr>
          </a:p>
          <a:p>
            <a:pPr>
              <a:lnSpc>
                <a:spcPts val="3095"/>
              </a:lnSpc>
            </a:pPr>
            <a:r>
              <a:rPr lang="en-US" sz="4400" b="1" i="1" spc="-80">
                <a:solidFill>
                  <a:schemeClr val="bg1"/>
                </a:solidFill>
                <a:effectLst>
                  <a:glow rad="88900">
                    <a:schemeClr val="bg1">
                      <a:lumMod val="50000"/>
                      <a:alpha val="60000"/>
                    </a:schemeClr>
                  </a:glow>
                </a:effectLst>
                <a:latin typeface="Barlow Condensed"/>
                <a:ea typeface="TT Hoves Bold Italics"/>
                <a:cs typeface="TT Hoves Bold Italics"/>
                <a:sym typeface="TT Hoves Bold Italics"/>
              </a:rPr>
              <a:t>(WA Health Benefit Exchange)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9CEE3E-C545-92BF-0195-ECDA01DE81B3}"/>
              </a:ext>
            </a:extLst>
          </p:cNvPr>
          <p:cNvSpPr txBox="1"/>
          <p:nvPr/>
        </p:nvSpPr>
        <p:spPr>
          <a:xfrm>
            <a:off x="8093122" y="6797456"/>
            <a:ext cx="2797792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2600">
              <a:solidFill>
                <a:schemeClr val="bg1"/>
              </a:solidFill>
              <a:latin typeface="Barlow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Barlow"/>
              </a:rPr>
              <a:t>Premium increases of up to 15%</a:t>
            </a:r>
            <a:endParaRPr lang="en-US" sz="2400">
              <a:solidFill>
                <a:schemeClr val="bg1"/>
              </a:solidFill>
            </a:endParaRPr>
          </a:p>
          <a:p>
            <a:pPr algn="ctr"/>
            <a:endParaRPr lang="en-US" sz="2600">
              <a:solidFill>
                <a:schemeClr val="bg1"/>
              </a:solidFill>
              <a:latin typeface="Barlow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DA763E-36FE-55C7-34DD-D0F605A0266B}"/>
              </a:ext>
            </a:extLst>
          </p:cNvPr>
          <p:cNvSpPr txBox="1"/>
          <p:nvPr/>
        </p:nvSpPr>
        <p:spPr>
          <a:xfrm>
            <a:off x="13767684" y="6947408"/>
            <a:ext cx="3886199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>
                <a:solidFill>
                  <a:srgbClr val="FFFFFF"/>
                </a:solidFill>
                <a:latin typeface="Barlow"/>
                <a:ea typeface="TT Hoves"/>
                <a:cs typeface="TT Hoves"/>
                <a:sym typeface="TT Hoves"/>
              </a:rPr>
              <a:t>Ripple effect across the health care system, including $100M+ in uncompensated hospital care</a:t>
            </a:r>
            <a:endParaRPr lang="en-US" sz="2200">
              <a:sym typeface="TT Hoves"/>
            </a:endParaRPr>
          </a:p>
        </p:txBody>
      </p:sp>
      <p:sp>
        <p:nvSpPr>
          <p:cNvPr id="23" name="TextBox 11"/>
          <p:cNvSpPr txBox="1"/>
          <p:nvPr/>
        </p:nvSpPr>
        <p:spPr>
          <a:xfrm>
            <a:off x="2047772" y="3411758"/>
            <a:ext cx="1497098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44"/>
              </a:lnSpc>
            </a:pPr>
            <a:r>
              <a:rPr lang="en-US" sz="3600" b="1">
                <a:solidFill>
                  <a:srgbClr val="FFFFFF"/>
                </a:solidFill>
                <a:latin typeface="Barlow"/>
                <a:ea typeface="Canva Sans Bold"/>
                <a:cs typeface="Canva Sans Bold"/>
                <a:sym typeface="Canva Sans Bold"/>
              </a:rPr>
              <a:t>Triple federal threats facing WA Exchange customers</a:t>
            </a:r>
            <a:endParaRPr lang="en-US" sz="3600" b="1">
              <a:solidFill>
                <a:srgbClr val="FFFFFF"/>
              </a:solidFill>
              <a:latin typeface="Barlow"/>
              <a:ea typeface="Canva Sans Bold"/>
              <a:cs typeface="Canva Sans Bold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FCA631-4698-C199-7FA1-1A0F500FB084}"/>
              </a:ext>
            </a:extLst>
          </p:cNvPr>
          <p:cNvSpPr txBox="1"/>
          <p:nvPr/>
        </p:nvSpPr>
        <p:spPr>
          <a:xfrm>
            <a:off x="1910330" y="4286551"/>
            <a:ext cx="149709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>
                <a:solidFill>
                  <a:srgbClr val="FFFFFF"/>
                </a:solidFill>
                <a:latin typeface="Barlow"/>
                <a:ea typeface="TT Hoves"/>
                <a:cs typeface="TT Hoves"/>
                <a:sym typeface="TT Hoves"/>
              </a:rPr>
              <a:t>HR.1 + 2025 CMS Marketplace and Program Integrity Rule + Expiration of Enhanced Premium Tax Credits </a:t>
            </a:r>
            <a:endParaRPr lang="en-US" sz="2400">
              <a:solidFill>
                <a:srgbClr val="FFFFFF"/>
              </a:solidFill>
              <a:latin typeface="Barlow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EE69C1-4324-FC61-FA2F-60AF4FD6604B}"/>
              </a:ext>
            </a:extLst>
          </p:cNvPr>
          <p:cNvSpPr txBox="1"/>
          <p:nvPr/>
        </p:nvSpPr>
        <p:spPr>
          <a:xfrm>
            <a:off x="1771728" y="7162852"/>
            <a:ext cx="3156113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Barlow"/>
                <a:ea typeface="TT Hoves"/>
                <a:cs typeface="TT Hoves"/>
                <a:sym typeface="TT Hoves Bold"/>
              </a:rPr>
              <a:t>Enrollment</a:t>
            </a:r>
            <a:r>
              <a:rPr lang="en-US" sz="2400">
                <a:solidFill>
                  <a:srgbClr val="FFFFFF"/>
                </a:solidFill>
                <a:latin typeface="Barlow"/>
                <a:ea typeface="TT Hoves"/>
                <a:cs typeface="TT Hoves"/>
                <a:sym typeface="TT Hoves"/>
              </a:rPr>
              <a:t> loss of up to 140,000 customers</a:t>
            </a:r>
            <a:endParaRPr lang="en-US" sz="2400">
              <a:sym typeface="TT Hoves"/>
            </a:endParaRPr>
          </a:p>
          <a:p>
            <a:pPr algn="ctr"/>
            <a:endParaRPr lang="en-US" sz="26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750D49-75B7-160A-37CE-0EEE2AB46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78" y="9373629"/>
            <a:ext cx="813410" cy="7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59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625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625" y="0"/>
            <a:ext cx="18287998" cy="1028699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5704" y="5272347"/>
            <a:ext cx="6506787" cy="3598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Barlow Black" panose="00000A00000000000000" pitchFamily="2" charset="0"/>
                <a:ea typeface="+mj-ea"/>
                <a:cs typeface="+mj-cs"/>
                <a:sym typeface="Barlow Condensed 1 Bold"/>
              </a:rPr>
              <a:t>Meeting Goals </a:t>
            </a:r>
          </a:p>
        </p:txBody>
      </p:sp>
      <p:pic>
        <p:nvPicPr>
          <p:cNvPr id="16" name="Picture 15" descr="Icon&#10;&#10;AI-generated content may be incorrect.">
            <a:extLst>
              <a:ext uri="{FF2B5EF4-FFF2-40B4-BE49-F238E27FC236}">
                <a16:creationId xmlns:a16="http://schemas.microsoft.com/office/drawing/2014/main" id="{CB282F69-B2EB-C7FB-97D9-2C5B303BA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2" r="-1" b="35935"/>
          <a:stretch>
            <a:fillRect/>
          </a:stretch>
        </p:blipFill>
        <p:spPr>
          <a:xfrm>
            <a:off x="428628" y="10"/>
            <a:ext cx="18287998" cy="4731026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2" name="TextBox 2"/>
          <p:cNvSpPr txBox="1"/>
          <p:nvPr/>
        </p:nvSpPr>
        <p:spPr>
          <a:xfrm>
            <a:off x="6100549" y="5143500"/>
            <a:ext cx="11477767" cy="456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>
              <a:sym typeface="Barlow"/>
            </a:endParaRPr>
          </a:p>
          <a:p>
            <a:pPr marL="931545" lvl="1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500">
                <a:sym typeface="Barlow"/>
              </a:rPr>
              <a:t>Understand the potential impacts of One Big Beautiful Bill    Act (HR.1) on Washingtonians.</a:t>
            </a:r>
            <a:endParaRPr lang="en-US" sz="3500">
              <a:ea typeface="Calibri"/>
              <a:cs typeface="Calibri"/>
            </a:endParaRPr>
          </a:p>
          <a:p>
            <a:pPr marL="1331595" lvl="2" indent="-4572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›"/>
            </a:pPr>
            <a:r>
              <a:rPr lang="en-US" sz="2600">
                <a:sym typeface="Barlow"/>
              </a:rPr>
              <a:t>Agency perspectives</a:t>
            </a:r>
            <a:endParaRPr lang="en-US" sz="2600">
              <a:ea typeface="Calibri"/>
              <a:cs typeface="Calibri"/>
            </a:endParaRPr>
          </a:p>
          <a:p>
            <a:pPr marL="1331595" lvl="2" indent="-4572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›"/>
            </a:pPr>
            <a:r>
              <a:rPr lang="en-US" sz="2600">
                <a:sym typeface="Barlow"/>
              </a:rPr>
              <a:t>Community perspectives</a:t>
            </a:r>
            <a:endParaRPr lang="en-US" sz="260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>
              <a:sym typeface="Barlow"/>
            </a:endParaRPr>
          </a:p>
          <a:p>
            <a:pPr marL="931545" lvl="1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2"/>
            </a:pPr>
            <a:r>
              <a:rPr lang="en-US" sz="3500">
                <a:sym typeface="Barlow"/>
              </a:rPr>
              <a:t>Discuss priorities and next steps given the changing federal and state landscape.</a:t>
            </a:r>
            <a:endParaRPr lang="en-US" sz="3500">
              <a:ea typeface="Calibri"/>
              <a:cs typeface="Calibri"/>
            </a:endParaRPr>
          </a:p>
          <a:p>
            <a:pPr marL="931545" lvl="1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2"/>
            </a:pPr>
            <a:endParaRPr lang="en-US" sz="3500">
              <a:ea typeface="Calibri"/>
              <a:cs typeface="Calibri"/>
            </a:endParaRPr>
          </a:p>
          <a:p>
            <a:pPr marL="931545" lvl="1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2"/>
            </a:pPr>
            <a:r>
              <a:rPr lang="en-US" sz="3500">
                <a:sym typeface="Barlow"/>
              </a:rPr>
              <a:t>Strengthen legislative-executive collaboration on state economic well-being goals.</a:t>
            </a:r>
            <a:endParaRPr lang="en-US" sz="350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>
              <a:sym typeface="Barlow"/>
            </a:endParaRPr>
          </a:p>
          <a:p>
            <a:pPr marL="645795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>
              <a:ea typeface="Calibri"/>
              <a:cs typeface="Calibri"/>
            </a:endParaRPr>
          </a:p>
        </p:txBody>
      </p:sp>
      <p:pic>
        <p:nvPicPr>
          <p:cNvPr id="7" name="Picture 6" descr="Colorful baby blue, forest green, deep pink and bright yellow banner with various shapes" title="EJ Alliance Side Banner">
            <a:extLst>
              <a:ext uri="{FF2B5EF4-FFF2-40B4-BE49-F238E27FC236}">
                <a16:creationId xmlns:a16="http://schemas.microsoft.com/office/drawing/2014/main" id="{DBEB2AD2-B4D2-E8BD-7D87-1B9CE4F030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" y="0"/>
            <a:ext cx="428625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CC5FE4-6A31-9397-1082-BC2BE7679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78" y="9373629"/>
            <a:ext cx="813410" cy="74833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C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group of people posing for the camera&#10;&#10;AI-generated content may be incorrect.">
            <a:extLst>
              <a:ext uri="{FF2B5EF4-FFF2-40B4-BE49-F238E27FC236}">
                <a16:creationId xmlns:a16="http://schemas.microsoft.com/office/drawing/2014/main" id="{CBD2FF44-CB5D-D6E5-9106-CF4BF4CDF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2" y="1286"/>
            <a:ext cx="18285714" cy="10285714"/>
          </a:xfrm>
          <a:prstGeom prst="rect">
            <a:avLst/>
          </a:prstGeom>
        </p:spPr>
      </p:pic>
      <p:grpSp>
        <p:nvGrpSpPr>
          <p:cNvPr id="11" name="Group 7">
            <a:extLst>
              <a:ext uri="{FF2B5EF4-FFF2-40B4-BE49-F238E27FC236}">
                <a16:creationId xmlns:a16="http://schemas.microsoft.com/office/drawing/2014/main" id="{9ED31B8B-F768-1B33-7511-561CD7BDCB5D}"/>
              </a:ext>
            </a:extLst>
          </p:cNvPr>
          <p:cNvGrpSpPr/>
          <p:nvPr/>
        </p:nvGrpSpPr>
        <p:grpSpPr>
          <a:xfrm>
            <a:off x="477418" y="2887301"/>
            <a:ext cx="4217345" cy="5913120"/>
            <a:chOff x="0" y="0"/>
            <a:chExt cx="501333" cy="537675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882B299-D417-2853-251E-160E9B7F101D}"/>
                </a:ext>
              </a:extLst>
            </p:cNvPr>
            <p:cNvSpPr/>
            <p:nvPr/>
          </p:nvSpPr>
          <p:spPr>
            <a:xfrm>
              <a:off x="0" y="0"/>
              <a:ext cx="501333" cy="537675"/>
            </a:xfrm>
            <a:custGeom>
              <a:avLst/>
              <a:gdLst/>
              <a:ahLst/>
              <a:cxnLst/>
              <a:rect l="l" t="t" r="r" b="b"/>
              <a:pathLst>
                <a:path w="501333" h="537675">
                  <a:moveTo>
                    <a:pt x="24523" y="0"/>
                  </a:moveTo>
                  <a:lnTo>
                    <a:pt x="476810" y="0"/>
                  </a:lnTo>
                  <a:cubicBezTo>
                    <a:pt x="490354" y="0"/>
                    <a:pt x="501333" y="10979"/>
                    <a:pt x="501333" y="24523"/>
                  </a:cubicBezTo>
                  <a:lnTo>
                    <a:pt x="501333" y="513152"/>
                  </a:lnTo>
                  <a:cubicBezTo>
                    <a:pt x="501333" y="519656"/>
                    <a:pt x="498749" y="525893"/>
                    <a:pt x="494150" y="530492"/>
                  </a:cubicBezTo>
                  <a:cubicBezTo>
                    <a:pt x="489551" y="535091"/>
                    <a:pt x="483314" y="537675"/>
                    <a:pt x="476810" y="537675"/>
                  </a:cubicBezTo>
                  <a:lnTo>
                    <a:pt x="24523" y="537675"/>
                  </a:lnTo>
                  <a:cubicBezTo>
                    <a:pt x="10979" y="537675"/>
                    <a:pt x="0" y="526696"/>
                    <a:pt x="0" y="513152"/>
                  </a:cubicBezTo>
                  <a:lnTo>
                    <a:pt x="0" y="24523"/>
                  </a:lnTo>
                  <a:cubicBezTo>
                    <a:pt x="0" y="10979"/>
                    <a:pt x="10979" y="0"/>
                    <a:pt x="24523" y="0"/>
                  </a:cubicBezTo>
                  <a:close/>
                </a:path>
              </a:pathLst>
            </a:custGeom>
            <a:solidFill>
              <a:srgbClr val="2F5D28"/>
            </a:solid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1735291A-F978-2C95-C519-B592002E6F79}"/>
                </a:ext>
              </a:extLst>
            </p:cNvPr>
            <p:cNvSpPr txBox="1"/>
            <p:nvPr/>
          </p:nvSpPr>
          <p:spPr>
            <a:xfrm>
              <a:off x="0" y="0"/>
              <a:ext cx="501333" cy="5376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eaLnBrk="1" fontAlgn="auto" latinLnBrk="0" hangingPunct="1">
                <a:lnSpc>
                  <a:spcPts val="7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410053C-3286-6044-8E69-691720C5F968}"/>
              </a:ext>
            </a:extLst>
          </p:cNvPr>
          <p:cNvSpPr txBox="1"/>
          <p:nvPr/>
        </p:nvSpPr>
        <p:spPr>
          <a:xfrm>
            <a:off x="463816" y="3207710"/>
            <a:ext cx="4217346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Barlow" panose="00000500000000000000" pitchFamily="2" charset="0"/>
              </a:rPr>
              <a:t>HR 1</a:t>
            </a:r>
          </a:p>
          <a:p>
            <a:endParaRPr lang="en-US" sz="1000">
              <a:solidFill>
                <a:schemeClr val="bg1"/>
              </a:solidFill>
              <a:latin typeface="Barlow" panose="00000500000000000000" pitchFamily="2" charset="0"/>
            </a:endParaRPr>
          </a:p>
          <a:p>
            <a:endParaRPr lang="en-US" sz="220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latin typeface="Barlow" panose="00000500000000000000" pitchFamily="2" charset="0"/>
              </a:rPr>
              <a:t>Restrict premium tax credits for lawfully-present, non-citizen customers</a:t>
            </a:r>
          </a:p>
          <a:p>
            <a:endParaRPr lang="en-US" sz="220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latin typeface="Barlow" panose="00000500000000000000" pitchFamily="2" charset="0"/>
              </a:rPr>
              <a:t>Eliminate premium tax credits for Medicaid termination due to work requirements</a:t>
            </a:r>
          </a:p>
          <a:p>
            <a:endParaRPr lang="en-US" sz="220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latin typeface="Barlow" panose="00000500000000000000" pitchFamily="2" charset="0"/>
              </a:rPr>
              <a:t>Requires pre-enrollment verifications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AB739-8108-F2F2-694C-611D082AADCA}"/>
              </a:ext>
            </a:extLst>
          </p:cNvPr>
          <p:cNvSpPr txBox="1"/>
          <p:nvPr/>
        </p:nvSpPr>
        <p:spPr>
          <a:xfrm>
            <a:off x="322662" y="920416"/>
            <a:ext cx="1781509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6000" b="1" i="1">
                <a:ln/>
                <a:solidFill>
                  <a:srgbClr val="2F5D28"/>
                </a:solidFill>
                <a:latin typeface="Barlow Condensed" panose="00000506000000000000" pitchFamily="2" charset="0"/>
              </a:rPr>
              <a:t>Health Benefit Exchange Customer Impact</a:t>
            </a: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2612C1E4-38BF-B78E-F03D-95E701216A76}"/>
              </a:ext>
            </a:extLst>
          </p:cNvPr>
          <p:cNvGrpSpPr/>
          <p:nvPr/>
        </p:nvGrpSpPr>
        <p:grpSpPr>
          <a:xfrm>
            <a:off x="9762747" y="2887301"/>
            <a:ext cx="4443961" cy="5913120"/>
            <a:chOff x="0" y="0"/>
            <a:chExt cx="501333" cy="537675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C59D9EE-F672-F774-4C3E-B41FE110BEF1}"/>
                </a:ext>
              </a:extLst>
            </p:cNvPr>
            <p:cNvSpPr/>
            <p:nvPr/>
          </p:nvSpPr>
          <p:spPr>
            <a:xfrm>
              <a:off x="0" y="0"/>
              <a:ext cx="501333" cy="537675"/>
            </a:xfrm>
            <a:custGeom>
              <a:avLst/>
              <a:gdLst/>
              <a:ahLst/>
              <a:cxnLst/>
              <a:rect l="l" t="t" r="r" b="b"/>
              <a:pathLst>
                <a:path w="501333" h="537675">
                  <a:moveTo>
                    <a:pt x="24523" y="0"/>
                  </a:moveTo>
                  <a:lnTo>
                    <a:pt x="476810" y="0"/>
                  </a:lnTo>
                  <a:cubicBezTo>
                    <a:pt x="490354" y="0"/>
                    <a:pt x="501333" y="10979"/>
                    <a:pt x="501333" y="24523"/>
                  </a:cubicBezTo>
                  <a:lnTo>
                    <a:pt x="501333" y="513152"/>
                  </a:lnTo>
                  <a:cubicBezTo>
                    <a:pt x="501333" y="519656"/>
                    <a:pt x="498749" y="525893"/>
                    <a:pt x="494150" y="530492"/>
                  </a:cubicBezTo>
                  <a:cubicBezTo>
                    <a:pt x="489551" y="535091"/>
                    <a:pt x="483314" y="537675"/>
                    <a:pt x="476810" y="537675"/>
                  </a:cubicBezTo>
                  <a:lnTo>
                    <a:pt x="24523" y="537675"/>
                  </a:lnTo>
                  <a:cubicBezTo>
                    <a:pt x="10979" y="537675"/>
                    <a:pt x="0" y="526696"/>
                    <a:pt x="0" y="513152"/>
                  </a:cubicBezTo>
                  <a:lnTo>
                    <a:pt x="0" y="24523"/>
                  </a:lnTo>
                  <a:cubicBezTo>
                    <a:pt x="0" y="10979"/>
                    <a:pt x="10979" y="0"/>
                    <a:pt x="24523" y="0"/>
                  </a:cubicBezTo>
                  <a:close/>
                </a:path>
              </a:pathLst>
            </a:custGeom>
            <a:solidFill>
              <a:srgbClr val="2F5D28"/>
            </a:solid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573E213E-6D7E-04C0-3BB1-2A216B493C65}"/>
                </a:ext>
              </a:extLst>
            </p:cNvPr>
            <p:cNvSpPr txBox="1"/>
            <p:nvPr/>
          </p:nvSpPr>
          <p:spPr>
            <a:xfrm>
              <a:off x="0" y="0"/>
              <a:ext cx="501333" cy="5376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eaLnBrk="1" fontAlgn="auto" latinLnBrk="0" hangingPunct="1">
                <a:lnSpc>
                  <a:spcPts val="7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BC15150-B16A-AEC6-6F91-C8ED66702346}"/>
              </a:ext>
            </a:extLst>
          </p:cNvPr>
          <p:cNvSpPr txBox="1"/>
          <p:nvPr/>
        </p:nvSpPr>
        <p:spPr>
          <a:xfrm>
            <a:off x="9749145" y="3207710"/>
            <a:ext cx="4443961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Expiration of enhanced premium tax credits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Key driver in record enrollment for the last 2 years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Anticipate net premium increase of 65%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Anticipate 80,000 customers drop coverage because of unaffordability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25" name="Group 7">
            <a:extLst>
              <a:ext uri="{FF2B5EF4-FFF2-40B4-BE49-F238E27FC236}">
                <a16:creationId xmlns:a16="http://schemas.microsoft.com/office/drawing/2014/main" id="{224FFAF4-13D2-0396-E350-8C16679A5136}"/>
              </a:ext>
            </a:extLst>
          </p:cNvPr>
          <p:cNvGrpSpPr/>
          <p:nvPr/>
        </p:nvGrpSpPr>
        <p:grpSpPr>
          <a:xfrm>
            <a:off x="4999974" y="2887301"/>
            <a:ext cx="4443961" cy="5913120"/>
            <a:chOff x="0" y="0"/>
            <a:chExt cx="501333" cy="537675"/>
          </a:xfrm>
        </p:grpSpPr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087ED315-7E23-2884-DA91-836A7201BDAD}"/>
                </a:ext>
              </a:extLst>
            </p:cNvPr>
            <p:cNvSpPr/>
            <p:nvPr/>
          </p:nvSpPr>
          <p:spPr>
            <a:xfrm>
              <a:off x="0" y="0"/>
              <a:ext cx="501333" cy="537675"/>
            </a:xfrm>
            <a:custGeom>
              <a:avLst/>
              <a:gdLst/>
              <a:ahLst/>
              <a:cxnLst/>
              <a:rect l="l" t="t" r="r" b="b"/>
              <a:pathLst>
                <a:path w="501333" h="537675">
                  <a:moveTo>
                    <a:pt x="24523" y="0"/>
                  </a:moveTo>
                  <a:lnTo>
                    <a:pt x="476810" y="0"/>
                  </a:lnTo>
                  <a:cubicBezTo>
                    <a:pt x="490354" y="0"/>
                    <a:pt x="501333" y="10979"/>
                    <a:pt x="501333" y="24523"/>
                  </a:cubicBezTo>
                  <a:lnTo>
                    <a:pt x="501333" y="513152"/>
                  </a:lnTo>
                  <a:cubicBezTo>
                    <a:pt x="501333" y="519656"/>
                    <a:pt x="498749" y="525893"/>
                    <a:pt x="494150" y="530492"/>
                  </a:cubicBezTo>
                  <a:cubicBezTo>
                    <a:pt x="489551" y="535091"/>
                    <a:pt x="483314" y="537675"/>
                    <a:pt x="476810" y="537675"/>
                  </a:cubicBezTo>
                  <a:lnTo>
                    <a:pt x="24523" y="537675"/>
                  </a:lnTo>
                  <a:cubicBezTo>
                    <a:pt x="10979" y="537675"/>
                    <a:pt x="0" y="526696"/>
                    <a:pt x="0" y="513152"/>
                  </a:cubicBezTo>
                  <a:lnTo>
                    <a:pt x="0" y="24523"/>
                  </a:lnTo>
                  <a:cubicBezTo>
                    <a:pt x="0" y="10979"/>
                    <a:pt x="10979" y="0"/>
                    <a:pt x="24523" y="0"/>
                  </a:cubicBezTo>
                  <a:close/>
                </a:path>
              </a:pathLst>
            </a:custGeom>
            <a:solidFill>
              <a:srgbClr val="2F5D28"/>
            </a:solid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C9F6F241-F8E6-3162-9780-762237D8D6A4}"/>
                </a:ext>
              </a:extLst>
            </p:cNvPr>
            <p:cNvSpPr txBox="1"/>
            <p:nvPr/>
          </p:nvSpPr>
          <p:spPr>
            <a:xfrm>
              <a:off x="0" y="0"/>
              <a:ext cx="501333" cy="5376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eaLnBrk="1" fontAlgn="auto" latinLnBrk="0" hangingPunct="1">
                <a:lnSpc>
                  <a:spcPts val="7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C85EB19-1FCC-929C-FED1-D919CF9FD69A}"/>
              </a:ext>
            </a:extLst>
          </p:cNvPr>
          <p:cNvSpPr txBox="1"/>
          <p:nvPr/>
        </p:nvSpPr>
        <p:spPr>
          <a:xfrm>
            <a:off x="5013575" y="3207710"/>
            <a:ext cx="443035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2025 CMS Marketplace &amp; Program Integrity Rule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Shorten open enrollment period to 9 weeks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DACA recipients not eligible for premium tax credits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Reduce failure to reconcile timeline (in HR.1 also)</a:t>
            </a:r>
          </a:p>
        </p:txBody>
      </p:sp>
    </p:spTree>
    <p:extLst>
      <p:ext uri="{BB962C8B-B14F-4D97-AF65-F5344CB8AC3E}">
        <p14:creationId xmlns:p14="http://schemas.microsoft.com/office/powerpoint/2010/main" val="282706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0DD0E3-C61A-AB95-BE6F-148294E5C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575" y="327704"/>
            <a:ext cx="17701525" cy="995929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1A5942-F80C-E3F4-A1FB-204FFFC34AA1}"/>
              </a:ext>
            </a:extLst>
          </p:cNvPr>
          <p:cNvSpPr/>
          <p:nvPr/>
        </p:nvSpPr>
        <p:spPr>
          <a:xfrm>
            <a:off x="7807307" y="6842675"/>
            <a:ext cx="3300459" cy="3098018"/>
          </a:xfrm>
          <a:prstGeom prst="roundRect">
            <a:avLst>
              <a:gd name="adj" fmla="val 7424"/>
            </a:avLst>
          </a:prstGeom>
          <a:solidFill>
            <a:srgbClr val="6B6B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4F2000-38FD-35DB-29FE-15A9E9EA3B64}"/>
              </a:ext>
            </a:extLst>
          </p:cNvPr>
          <p:cNvSpPr/>
          <p:nvPr/>
        </p:nvSpPr>
        <p:spPr>
          <a:xfrm>
            <a:off x="11629733" y="6823301"/>
            <a:ext cx="3242341" cy="3098018"/>
          </a:xfrm>
          <a:prstGeom prst="roundRect">
            <a:avLst>
              <a:gd name="adj" fmla="val 7424"/>
            </a:avLst>
          </a:prstGeom>
          <a:solidFill>
            <a:srgbClr val="6B6B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310312-E925-2937-4247-BCDD0097B04A}"/>
              </a:ext>
            </a:extLst>
          </p:cNvPr>
          <p:cNvSpPr/>
          <p:nvPr/>
        </p:nvSpPr>
        <p:spPr>
          <a:xfrm>
            <a:off x="4101120" y="6842675"/>
            <a:ext cx="3242342" cy="3098018"/>
          </a:xfrm>
          <a:prstGeom prst="roundRect">
            <a:avLst>
              <a:gd name="adj" fmla="val 7424"/>
            </a:avLst>
          </a:prstGeom>
          <a:solidFill>
            <a:srgbClr val="6B6B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0CFAA8-00C7-7348-E7B4-284459C5483F}"/>
              </a:ext>
            </a:extLst>
          </p:cNvPr>
          <p:cNvSpPr/>
          <p:nvPr/>
        </p:nvSpPr>
        <p:spPr>
          <a:xfrm>
            <a:off x="511168" y="6836325"/>
            <a:ext cx="3164850" cy="3098018"/>
          </a:xfrm>
          <a:prstGeom prst="roundRect">
            <a:avLst>
              <a:gd name="adj" fmla="val 7424"/>
            </a:avLst>
          </a:prstGeom>
          <a:solidFill>
            <a:srgbClr val="6B6B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615" y="670038"/>
            <a:ext cx="832264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6000" b="1" i="1">
                <a:ln/>
                <a:solidFill>
                  <a:srgbClr val="6B6B8C"/>
                </a:solidFill>
                <a:latin typeface="Barlow Condensed" panose="00000506000000000000" pitchFamily="2" charset="0"/>
              </a:rPr>
              <a:t>Impact on Immigrants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59340" y="2192859"/>
            <a:ext cx="609600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Barlow" panose="00000500000000000000" pitchFamily="2" charset="0"/>
              </a:rPr>
              <a:t>1, 222,300</a:t>
            </a:r>
          </a:p>
          <a:p>
            <a:r>
              <a:rPr lang="en-US" sz="2400">
                <a:latin typeface="Barlow" panose="00000500000000000000" pitchFamily="2" charset="0"/>
              </a:rPr>
              <a:t>Immigrants in Washington</a:t>
            </a:r>
          </a:p>
          <a:p>
            <a:endParaRPr lang="en-US" sz="100">
              <a:latin typeface="Barlow" panose="00000500000000000000" pitchFamily="2" charset="0"/>
            </a:endParaRPr>
          </a:p>
          <a:p>
            <a:endParaRPr lang="en-US" sz="2800">
              <a:latin typeface="Barlow" panose="00000500000000000000" pitchFamily="2" charset="0"/>
            </a:endParaRPr>
          </a:p>
          <a:p>
            <a:r>
              <a:rPr lang="en-US" sz="6600" b="1">
                <a:latin typeface="Barlow" panose="00000500000000000000" pitchFamily="2" charset="0"/>
              </a:rPr>
              <a:t>$22.9 billion</a:t>
            </a:r>
          </a:p>
          <a:p>
            <a:r>
              <a:rPr lang="en-US" sz="2400">
                <a:latin typeface="Barlow" panose="00000500000000000000" pitchFamily="2" charset="0"/>
              </a:rPr>
              <a:t>Immigrant tax contributions annually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27325" y="8035867"/>
            <a:ext cx="31787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Barlow" panose="00000500000000000000" pitchFamily="2" charset="0"/>
              </a:rPr>
              <a:t>Average annual loss in federal and state tax revenue per one loss of immigrant worker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41811" y="6991334"/>
            <a:ext cx="2816782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Barlow"/>
              </a:rPr>
              <a:t>New and increased fees will create new financial barriers for immigrant workers and those seeking humanitarian parole to obtain status, stability,  and safety</a:t>
            </a:r>
            <a:endParaRPr lang="en-US" sz="220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833368" y="7145598"/>
            <a:ext cx="2835070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Barlow"/>
              </a:rPr>
              <a:t>Increased scrutiny </a:t>
            </a:r>
          </a:p>
          <a:p>
            <a:pPr algn="ctr"/>
            <a:r>
              <a:rPr lang="en-US" sz="2200">
                <a:solidFill>
                  <a:schemeClr val="bg1"/>
                </a:solidFill>
                <a:latin typeface="Barlow"/>
              </a:rPr>
              <a:t>on immigrants and refugees may discourage access to programs they are eligible for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2CCEF6CF-4AAF-EB1D-45E8-CBCE6A306A0F}"/>
              </a:ext>
            </a:extLst>
          </p:cNvPr>
          <p:cNvSpPr txBox="1"/>
          <p:nvPr/>
        </p:nvSpPr>
        <p:spPr>
          <a:xfrm>
            <a:off x="826216" y="6268926"/>
            <a:ext cx="4051798" cy="313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87"/>
              </a:lnSpc>
            </a:pPr>
            <a:r>
              <a:rPr lang="en-US" sz="3600" b="1" i="1" spc="-59">
                <a:solidFill>
                  <a:srgbClr val="6B6B8C"/>
                </a:solidFill>
                <a:latin typeface="Barlow" panose="00000500000000000000" pitchFamily="2" charset="0"/>
                <a:ea typeface="TT Hoves Bold Italics"/>
                <a:cs typeface="TT Hoves Bold Italics"/>
                <a:sym typeface="TT Hoves Bold Italics"/>
              </a:rPr>
              <a:t>Impact of Changes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52522" y="2040274"/>
            <a:ext cx="23756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16%</a:t>
            </a:r>
          </a:p>
          <a:p>
            <a:r>
              <a:rPr lang="en-US" sz="2400"/>
              <a:t>of population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94513" y="4631124"/>
            <a:ext cx="32530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50%</a:t>
            </a:r>
          </a:p>
          <a:p>
            <a:r>
              <a:rPr lang="en-US" sz="2400"/>
              <a:t>of agricultural sector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41264" y="3254017"/>
            <a:ext cx="227923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20%</a:t>
            </a:r>
          </a:p>
          <a:p>
            <a:r>
              <a:rPr lang="en-US" sz="2400"/>
              <a:t>of labor force</a:t>
            </a:r>
          </a:p>
        </p:txBody>
      </p:sp>
      <p:sp>
        <p:nvSpPr>
          <p:cNvPr id="52" name="TextBox 31">
            <a:extLst>
              <a:ext uri="{FF2B5EF4-FFF2-40B4-BE49-F238E27FC236}">
                <a16:creationId xmlns:a16="http://schemas.microsoft.com/office/drawing/2014/main" id="{60FB9A0E-8F57-CEA3-C243-0F25ABEC639A}"/>
              </a:ext>
            </a:extLst>
          </p:cNvPr>
          <p:cNvSpPr txBox="1"/>
          <p:nvPr/>
        </p:nvSpPr>
        <p:spPr>
          <a:xfrm>
            <a:off x="834234" y="7161216"/>
            <a:ext cx="2443811" cy="56425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364"/>
              </a:lnSpc>
            </a:pPr>
            <a:r>
              <a:rPr lang="en-US" sz="5000" b="1">
                <a:solidFill>
                  <a:srgbClr val="FFFFFF"/>
                </a:solidFill>
                <a:latin typeface="Barlow"/>
                <a:ea typeface="Canva Sans Bold"/>
                <a:cs typeface="Canva Sans Bold"/>
                <a:sym typeface="Canva Sans Bold"/>
              </a:rPr>
              <a:t>$27,900</a:t>
            </a:r>
            <a:endParaRPr lang="en-US" sz="5000" b="1">
              <a:solidFill>
                <a:srgbClr val="FFFFFF"/>
              </a:solidFill>
              <a:latin typeface="Barlow"/>
              <a:ea typeface="Canva Sans Bold"/>
              <a:cs typeface="Canva Sans Bol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CB0AF3-CE34-2515-9283-949ECAB7B4A8}"/>
              </a:ext>
            </a:extLst>
          </p:cNvPr>
          <p:cNvSpPr txBox="1"/>
          <p:nvPr/>
        </p:nvSpPr>
        <p:spPr>
          <a:xfrm>
            <a:off x="4280938" y="6991335"/>
            <a:ext cx="2882703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Barlow"/>
              </a:rPr>
              <a:t>Many immigrants and refugees will lose or see reduced benefits to programs such as SNAP, Medicaid, health care premium tax credits, and the Child Tax Credit</a:t>
            </a:r>
            <a:endParaRPr lang="en-US" sz="220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pic>
        <p:nvPicPr>
          <p:cNvPr id="18" name="Picture 17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7F334750-7F7B-C547-8196-E687C92C3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3" t="10073" r="30303" b="66250"/>
          <a:stretch>
            <a:fillRect/>
          </a:stretch>
        </p:blipFill>
        <p:spPr>
          <a:xfrm>
            <a:off x="6392328" y="1018731"/>
            <a:ext cx="2375665" cy="553403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17D36C1-5630-9721-8732-E558D4ABC4FA}"/>
              </a:ext>
            </a:extLst>
          </p:cNvPr>
          <p:cNvSpPr/>
          <p:nvPr/>
        </p:nvSpPr>
        <p:spPr>
          <a:xfrm>
            <a:off x="15292677" y="6797579"/>
            <a:ext cx="3164849" cy="3136763"/>
          </a:xfrm>
          <a:prstGeom prst="roundRect">
            <a:avLst>
              <a:gd name="adj" fmla="val 7424"/>
            </a:avLst>
          </a:prstGeom>
          <a:solidFill>
            <a:srgbClr val="6B6B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3FED-1426-42CD-0C08-BAB22DEECD45}"/>
              </a:ext>
            </a:extLst>
          </p:cNvPr>
          <p:cNvSpPr txBox="1"/>
          <p:nvPr/>
        </p:nvSpPr>
        <p:spPr>
          <a:xfrm>
            <a:off x="15649825" y="6835633"/>
            <a:ext cx="2486359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Barlow"/>
              </a:rPr>
              <a:t>Increased immigration enforcement will lead to family separations and  loss of family income through detention and removal</a:t>
            </a:r>
          </a:p>
        </p:txBody>
      </p:sp>
    </p:spTree>
    <p:extLst>
      <p:ext uri="{BB962C8B-B14F-4D97-AF65-F5344CB8AC3E}">
        <p14:creationId xmlns:p14="http://schemas.microsoft.com/office/powerpoint/2010/main" val="4163822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63E40-EE08-C547-17E1-732280F39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sky, outdoor, grass, building&#10;&#10;AI-generated content may be incorrect.">
            <a:extLst>
              <a:ext uri="{FF2B5EF4-FFF2-40B4-BE49-F238E27FC236}">
                <a16:creationId xmlns:a16="http://schemas.microsoft.com/office/drawing/2014/main" id="{867FEAAF-BBA3-B732-50FA-DB179ED9C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0B22490-1710-4F63-C911-41E5011DAACF}"/>
              </a:ext>
            </a:extLst>
          </p:cNvPr>
          <p:cNvGrpSpPr/>
          <p:nvPr/>
        </p:nvGrpSpPr>
        <p:grpSpPr>
          <a:xfrm rot="-10800000">
            <a:off x="0" y="-356835"/>
            <a:ext cx="18592800" cy="11329045"/>
            <a:chOff x="0" y="-38100"/>
            <a:chExt cx="5338364" cy="3052016"/>
          </a:xfrm>
          <a:solidFill>
            <a:schemeClr val="tx1">
              <a:alpha val="5000"/>
            </a:schemeClr>
          </a:solidFill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7F1863C7-8B28-4FFD-8FCD-9CADA9A9F180}"/>
                </a:ext>
              </a:extLst>
            </p:cNvPr>
            <p:cNvSpPr/>
            <p:nvPr/>
          </p:nvSpPr>
          <p:spPr>
            <a:xfrm>
              <a:off x="0" y="0"/>
              <a:ext cx="5338364" cy="3013916"/>
            </a:xfrm>
            <a:custGeom>
              <a:avLst/>
              <a:gdLst/>
              <a:ahLst/>
              <a:cxnLst/>
              <a:rect l="l" t="t" r="r" b="b"/>
              <a:pathLst>
                <a:path w="5338364" h="3013916">
                  <a:moveTo>
                    <a:pt x="0" y="0"/>
                  </a:moveTo>
                  <a:lnTo>
                    <a:pt x="5338364" y="0"/>
                  </a:lnTo>
                  <a:lnTo>
                    <a:pt x="5338364" y="3013916"/>
                  </a:lnTo>
                  <a:lnTo>
                    <a:pt x="0" y="301391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78204D1-9E4D-8BE9-09F9-DC6BFAEAC4AD}"/>
                </a:ext>
              </a:extLst>
            </p:cNvPr>
            <p:cNvSpPr txBox="1"/>
            <p:nvPr/>
          </p:nvSpPr>
          <p:spPr>
            <a:xfrm>
              <a:off x="0" y="-38100"/>
              <a:ext cx="5338364" cy="3052016"/>
            </a:xfrm>
            <a:prstGeom prst="rect">
              <a:avLst/>
            </a:prstGeom>
            <a:grpFill/>
          </p:spPr>
          <p:txBody>
            <a:bodyPr lIns="32065" tIns="32065" rIns="32065" bIns="32065" rtlCol="0" anchor="ctr"/>
            <a:lstStyle/>
            <a:p>
              <a:pPr marL="0" marR="0" lvl="0" indent="0" algn="ctr" defTabSz="914400" eaLnBrk="1" fontAlgn="auto" latinLnBrk="0" hangingPunct="1">
                <a:lnSpc>
                  <a:spcPts val="167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2D5A212-B0CD-904C-22DD-85D91F821DF8}"/>
              </a:ext>
            </a:extLst>
          </p:cNvPr>
          <p:cNvSpPr/>
          <p:nvPr/>
        </p:nvSpPr>
        <p:spPr>
          <a:xfrm>
            <a:off x="2631562" y="3574775"/>
            <a:ext cx="6555059" cy="4083325"/>
          </a:xfrm>
          <a:prstGeom prst="roundRect">
            <a:avLst>
              <a:gd name="adj" fmla="val 8233"/>
            </a:avLst>
          </a:prstGeom>
          <a:solidFill>
            <a:srgbClr val="EC83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BB5EAA4-07CC-108B-C77A-D67B785267F7}"/>
              </a:ext>
            </a:extLst>
          </p:cNvPr>
          <p:cNvSpPr/>
          <p:nvPr/>
        </p:nvSpPr>
        <p:spPr>
          <a:xfrm>
            <a:off x="9619481" y="3584879"/>
            <a:ext cx="5214156" cy="1731243"/>
          </a:xfrm>
          <a:prstGeom prst="roundRect">
            <a:avLst>
              <a:gd name="adj" fmla="val 8233"/>
            </a:avLst>
          </a:prstGeom>
          <a:solidFill>
            <a:srgbClr val="EC83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061150B-F359-CA43-EFF5-E9388E648BA1}"/>
              </a:ext>
            </a:extLst>
          </p:cNvPr>
          <p:cNvSpPr/>
          <p:nvPr/>
        </p:nvSpPr>
        <p:spPr>
          <a:xfrm>
            <a:off x="9619481" y="5926857"/>
            <a:ext cx="5214156" cy="1731243"/>
          </a:xfrm>
          <a:prstGeom prst="roundRect">
            <a:avLst>
              <a:gd name="adj" fmla="val 8233"/>
            </a:avLst>
          </a:prstGeom>
          <a:solidFill>
            <a:srgbClr val="EC83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9FD601D4-195D-A3BC-3DC0-68ABE1E018BB}"/>
              </a:ext>
            </a:extLst>
          </p:cNvPr>
          <p:cNvSpPr txBox="1"/>
          <p:nvPr/>
        </p:nvSpPr>
        <p:spPr>
          <a:xfrm>
            <a:off x="982639" y="1209693"/>
            <a:ext cx="9086312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68"/>
              </a:lnSpc>
            </a:pPr>
            <a:r>
              <a:rPr lang="en-US" sz="6000" b="1" i="1" spc="-100">
                <a:solidFill>
                  <a:srgbClr val="EC833E"/>
                </a:solidFill>
                <a:latin typeface="Barlow Condensed" panose="00000506000000000000" pitchFamily="2" charset="0"/>
                <a:ea typeface="TT Hoves Bold Italics"/>
                <a:cs typeface="TT Hoves Bold Italics"/>
                <a:sym typeface="TT Hoves Bold Italics"/>
              </a:rPr>
              <a:t>Student Aid Changes &amp; Impacts</a:t>
            </a: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FD6B4EB2-2330-5F43-E27C-A77D1EDE1979}"/>
              </a:ext>
            </a:extLst>
          </p:cNvPr>
          <p:cNvSpPr txBox="1"/>
          <p:nvPr/>
        </p:nvSpPr>
        <p:spPr>
          <a:xfrm>
            <a:off x="2915189" y="4077945"/>
            <a:ext cx="5844145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0" lvl="1" indent="-215900"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Pell Grant eligibility narrowed</a:t>
            </a:r>
            <a:endParaRPr lang="en-US" sz="2400">
              <a:solidFill>
                <a:srgbClr val="FFFFFF"/>
              </a:solidFill>
              <a:latin typeface="Barlow"/>
              <a:ea typeface="Barlow"/>
              <a:cs typeface="Barlow"/>
            </a:endParaRPr>
          </a:p>
          <a:p>
            <a:pPr marL="215900" lvl="1"/>
            <a:endParaRPr lang="en-US" sz="2400">
              <a:solidFill>
                <a:srgbClr val="FFFFFF"/>
              </a:solidFill>
              <a:latin typeface="Barlow"/>
              <a:ea typeface="Barlow"/>
              <a:cs typeface="Barlow"/>
            </a:endParaRPr>
          </a:p>
          <a:p>
            <a:pPr marL="431800" lvl="1" indent="-215900"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Loan and grant options reduced</a:t>
            </a:r>
            <a:endParaRPr lang="en-US" sz="2400">
              <a:solidFill>
                <a:srgbClr val="FFFFFF"/>
              </a:solidFill>
              <a:latin typeface="Barlow"/>
              <a:ea typeface="Barlow"/>
              <a:cs typeface="Barlow"/>
            </a:endParaRPr>
          </a:p>
          <a:p>
            <a:pPr marL="431800" lvl="1" indent="-215900">
              <a:buFont typeface="Arial"/>
              <a:buChar char="•"/>
            </a:pPr>
            <a:endParaRPr lang="en-US" sz="2400">
              <a:solidFill>
                <a:srgbClr val="FFFFFF"/>
              </a:solidFill>
              <a:latin typeface="Barlow"/>
              <a:ea typeface="Barlow"/>
              <a:cs typeface="Barlow"/>
            </a:endParaRPr>
          </a:p>
          <a:p>
            <a:pPr marL="431800" lvl="1" indent="-215900"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Loan relief options restricted</a:t>
            </a:r>
            <a:endParaRPr lang="en-US" sz="2400">
              <a:solidFill>
                <a:srgbClr val="FFFFFF"/>
              </a:solidFill>
              <a:latin typeface="Barlow"/>
              <a:ea typeface="Barlow"/>
              <a:cs typeface="Barlow"/>
            </a:endParaRPr>
          </a:p>
          <a:p>
            <a:pPr marL="215900" lvl="1"/>
            <a:endParaRPr lang="en-US" sz="2400">
              <a:solidFill>
                <a:srgbClr val="FFFFFF"/>
              </a:solidFill>
              <a:latin typeface="Barlow"/>
              <a:ea typeface="Barlow"/>
              <a:cs typeface="Barlow"/>
            </a:endParaRPr>
          </a:p>
          <a:p>
            <a:pPr marL="431800" lvl="1" indent="-215900"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New Program: Workforce Pell for short-term, job-aligned certificates</a:t>
            </a:r>
            <a:endParaRPr lang="en-US" sz="2400">
              <a:solidFill>
                <a:srgbClr val="FFFFFF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A57FFACB-25B6-37DD-7AFC-A5EFC89C3ED4}"/>
              </a:ext>
            </a:extLst>
          </p:cNvPr>
          <p:cNvSpPr txBox="1"/>
          <p:nvPr/>
        </p:nvSpPr>
        <p:spPr>
          <a:xfrm>
            <a:off x="11189946" y="5457549"/>
            <a:ext cx="4227942" cy="264255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914400" eaLnBrk="1" fontAlgn="auto" latinLnBrk="0" hangingPunct="1">
              <a:lnSpc>
                <a:spcPts val="15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66596B1A-DE6C-EA6E-E9D3-8218BFEC2667}"/>
              </a:ext>
            </a:extLst>
          </p:cNvPr>
          <p:cNvSpPr txBox="1"/>
          <p:nvPr/>
        </p:nvSpPr>
        <p:spPr>
          <a:xfrm>
            <a:off x="9857627" y="3974586"/>
            <a:ext cx="4353799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00" lvl="1">
              <a:lnSpc>
                <a:spcPts val="2680"/>
              </a:lnSpc>
            </a:pPr>
            <a:r>
              <a:rPr lang="en-US" sz="24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Reduction of loan and grant options for post-secondary students. </a:t>
            </a:r>
            <a:endParaRPr lang="en-US" sz="2400">
              <a:solidFill>
                <a:srgbClr val="FFFFFF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66F75D45-387D-5381-F20D-46131C4EFAC2}"/>
              </a:ext>
            </a:extLst>
          </p:cNvPr>
          <p:cNvSpPr txBox="1"/>
          <p:nvPr/>
        </p:nvSpPr>
        <p:spPr>
          <a:xfrm>
            <a:off x="9619481" y="6271144"/>
            <a:ext cx="4942442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00" lvl="1">
              <a:lnSpc>
                <a:spcPts val="2680"/>
              </a:lnSpc>
            </a:pPr>
            <a:r>
              <a:rPr lang="en-US" sz="24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Increase student cost burden, impacting students’ ability to fund post-secondary education. </a:t>
            </a:r>
            <a:endParaRPr lang="en-US" sz="2400">
              <a:solidFill>
                <a:srgbClr val="FFFFFF"/>
              </a:solidFill>
              <a:latin typeface="Barlow"/>
              <a:ea typeface="Barlow"/>
              <a:cs typeface="Barl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E78FA8-4D9C-4A62-70FD-1079381DC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78" y="9373629"/>
            <a:ext cx="813410" cy="7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48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lant, day&#10;&#10;AI-generated content may be incorrect.">
            <a:extLst>
              <a:ext uri="{FF2B5EF4-FFF2-40B4-BE49-F238E27FC236}">
                <a16:creationId xmlns:a16="http://schemas.microsoft.com/office/drawing/2014/main" id="{D711E7F2-CC6D-48FC-2C7A-95D99E9AB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881351-C282-1C3C-58A9-D2B32DDD3F2D}"/>
              </a:ext>
            </a:extLst>
          </p:cNvPr>
          <p:cNvSpPr txBox="1"/>
          <p:nvPr/>
        </p:nvSpPr>
        <p:spPr>
          <a:xfrm rot="10800000">
            <a:off x="0" y="-252919"/>
            <a:ext cx="18592800" cy="11329045"/>
          </a:xfrm>
          <a:prstGeom prst="rect">
            <a:avLst/>
          </a:prstGeom>
        </p:spPr>
        <p:txBody>
          <a:bodyPr lIns="32065" tIns="32065" rIns="32065" bIns="32065" rtlCol="0" anchor="ctr"/>
          <a:lstStyle/>
          <a:p>
            <a:pPr marL="0" marR="0" lvl="0" indent="0" algn="ctr" defTabSz="914400" eaLnBrk="1" fontAlgn="auto" latinLnBrk="0" hangingPunct="1">
              <a:lnSpc>
                <a:spcPts val="16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B4FC25-353C-68E8-17A3-BA96C3889603}"/>
              </a:ext>
            </a:extLst>
          </p:cNvPr>
          <p:cNvSpPr txBox="1"/>
          <p:nvPr/>
        </p:nvSpPr>
        <p:spPr>
          <a:xfrm>
            <a:off x="955343" y="878020"/>
            <a:ext cx="163839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>
                <a:solidFill>
                  <a:schemeClr val="bg1"/>
                </a:solidFill>
                <a:effectLst>
                  <a:glow rad="25400">
                    <a:schemeClr val="bg1">
                      <a:alpha val="30000"/>
                    </a:schemeClr>
                  </a:glow>
                </a:effectLst>
                <a:latin typeface="Barlow Condensed" panose="00000506000000000000" pitchFamily="2" charset="0"/>
              </a:rPr>
              <a:t>Downstream Impact on Post-Secondary System</a:t>
            </a: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EB80105E-788F-48FF-CA65-13C95B41E682}"/>
              </a:ext>
            </a:extLst>
          </p:cNvPr>
          <p:cNvSpPr/>
          <p:nvPr/>
        </p:nvSpPr>
        <p:spPr>
          <a:xfrm>
            <a:off x="3225380" y="3490397"/>
            <a:ext cx="5192838" cy="3927998"/>
          </a:xfrm>
          <a:prstGeom prst="roundRect">
            <a:avLst>
              <a:gd name="adj" fmla="val 10432"/>
            </a:avLst>
          </a:prstGeom>
          <a:solidFill>
            <a:srgbClr val="D735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Barlow" panose="00000500000000000000" pitchFamily="2" charset="0"/>
              </a:rPr>
              <a:t>Increased food insecurity and economic pressures </a:t>
            </a:r>
            <a:r>
              <a:rPr lang="en-US" sz="2400">
                <a:latin typeface="Barlow" panose="00000500000000000000" pitchFamily="2" charset="0"/>
              </a:rPr>
              <a:t>on post-secondary students may impact ability to succeed.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B936AB7-A12A-DABC-8A53-F58FD6A99B70}"/>
              </a:ext>
            </a:extLst>
          </p:cNvPr>
          <p:cNvSpPr/>
          <p:nvPr/>
        </p:nvSpPr>
        <p:spPr>
          <a:xfrm>
            <a:off x="9681044" y="3490397"/>
            <a:ext cx="5192838" cy="3927998"/>
          </a:xfrm>
          <a:prstGeom prst="roundRect">
            <a:avLst>
              <a:gd name="adj" fmla="val 7522"/>
            </a:avLst>
          </a:prstGeom>
          <a:solidFill>
            <a:srgbClr val="D735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Barlow" panose="00000500000000000000" pitchFamily="2" charset="0"/>
              </a:rPr>
              <a:t>Increased demand </a:t>
            </a:r>
            <a:r>
              <a:rPr lang="en-US" sz="2400">
                <a:latin typeface="Barlow" panose="00000500000000000000" pitchFamily="2" charset="0"/>
              </a:rPr>
              <a:t>on education &amp; training programs due to work requirements may overwhelm available capacity.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C0D79-F47F-E36F-E423-1E7009F7E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78" y="9373629"/>
            <a:ext cx="813410" cy="7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8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ED9D8-B1CB-F44C-6654-742A98D05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AFF9F31-541F-7399-FB16-7C8348E5B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70CC3-7ABA-5BA8-042F-9AA33C10903E}"/>
              </a:ext>
            </a:extLst>
          </p:cNvPr>
          <p:cNvSpPr txBox="1"/>
          <p:nvPr/>
        </p:nvSpPr>
        <p:spPr>
          <a:xfrm>
            <a:off x="873458" y="1013857"/>
            <a:ext cx="10877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>
                <a:ln w="0"/>
                <a:solidFill>
                  <a:srgbClr val="30879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 Condensed" panose="00000506000000000000" pitchFamily="2" charset="0"/>
              </a:rPr>
              <a:t>Impact on the Economy</a:t>
            </a:r>
            <a:endParaRPr lang="en-US" sz="6000" b="1" i="1">
              <a:solidFill>
                <a:srgbClr val="30879C"/>
              </a:solidFill>
              <a:latin typeface="Barlow Condensed" panose="00000506000000000000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A54C1A6-00C3-8274-CEEE-67D3059C619E}"/>
              </a:ext>
            </a:extLst>
          </p:cNvPr>
          <p:cNvSpPr/>
          <p:nvPr/>
        </p:nvSpPr>
        <p:spPr>
          <a:xfrm>
            <a:off x="1537587" y="2750086"/>
            <a:ext cx="3276600" cy="3083215"/>
          </a:xfrm>
          <a:prstGeom prst="roundRect">
            <a:avLst>
              <a:gd name="adj" fmla="val 8193"/>
            </a:avLst>
          </a:prstGeom>
          <a:solidFill>
            <a:srgbClr val="30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Barlow" panose="00000500000000000000" pitchFamily="2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CB86AF-7D82-BD9D-6679-63D398C05C37}"/>
              </a:ext>
            </a:extLst>
          </p:cNvPr>
          <p:cNvSpPr/>
          <p:nvPr/>
        </p:nvSpPr>
        <p:spPr>
          <a:xfrm>
            <a:off x="5342142" y="2758193"/>
            <a:ext cx="3429000" cy="3075109"/>
          </a:xfrm>
          <a:prstGeom prst="roundRect">
            <a:avLst>
              <a:gd name="adj" fmla="val 9233"/>
            </a:avLst>
          </a:prstGeom>
          <a:solidFill>
            <a:srgbClr val="30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E8B102-5FEB-9533-78D8-437AA272D71B}"/>
              </a:ext>
            </a:extLst>
          </p:cNvPr>
          <p:cNvSpPr txBox="1"/>
          <p:nvPr/>
        </p:nvSpPr>
        <p:spPr>
          <a:xfrm>
            <a:off x="1540408" y="3231461"/>
            <a:ext cx="3273591" cy="7149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400" b="1">
                <a:solidFill>
                  <a:schemeClr val="bg1"/>
                </a:solidFill>
                <a:latin typeface="Barlow"/>
              </a:rPr>
              <a:t>$6.5 billion </a:t>
            </a:r>
            <a:endParaRPr lang="en-US" sz="4400">
              <a:solidFill>
                <a:schemeClr val="bg1"/>
              </a:solidFill>
              <a:latin typeface="Barlow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6DA84-1B6F-2C6C-7D6C-A08EF975BC5A}"/>
              </a:ext>
            </a:extLst>
          </p:cNvPr>
          <p:cNvSpPr txBox="1"/>
          <p:nvPr/>
        </p:nvSpPr>
        <p:spPr>
          <a:xfrm>
            <a:off x="1879575" y="4227083"/>
            <a:ext cx="259194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Barlow"/>
              </a:rPr>
              <a:t>loss to WA state GDP by 2030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77B9D-D30D-560F-2FEC-0282ACC4B442}"/>
              </a:ext>
            </a:extLst>
          </p:cNvPr>
          <p:cNvSpPr txBox="1"/>
          <p:nvPr/>
        </p:nvSpPr>
        <p:spPr>
          <a:xfrm>
            <a:off x="5420368" y="3218132"/>
            <a:ext cx="3297655" cy="7149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400" b="1">
                <a:solidFill>
                  <a:schemeClr val="bg1"/>
                </a:solidFill>
                <a:latin typeface="Barlow"/>
              </a:rPr>
              <a:t>$52 million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B3EB22-F36D-3928-DA73-92AEB6A1F7D5}"/>
              </a:ext>
            </a:extLst>
          </p:cNvPr>
          <p:cNvSpPr txBox="1"/>
          <p:nvPr/>
        </p:nvSpPr>
        <p:spPr>
          <a:xfrm>
            <a:off x="5408817" y="4285464"/>
            <a:ext cx="3295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Barlow" panose="00000500000000000000" pitchFamily="2" charset="0"/>
              </a:rPr>
              <a:t>Potential state and local tax revenue loss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B37C28F-884B-CAE5-8E89-F2046EA7BD81}"/>
              </a:ext>
            </a:extLst>
          </p:cNvPr>
          <p:cNvSpPr/>
          <p:nvPr/>
        </p:nvSpPr>
        <p:spPr>
          <a:xfrm>
            <a:off x="9299097" y="2851039"/>
            <a:ext cx="3276600" cy="2982262"/>
          </a:xfrm>
          <a:prstGeom prst="roundRect">
            <a:avLst>
              <a:gd name="adj" fmla="val 9550"/>
            </a:avLst>
          </a:prstGeom>
          <a:solidFill>
            <a:srgbClr val="30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8B98C5-C052-E39D-C70C-9F52D8FDF2EB}"/>
              </a:ext>
            </a:extLst>
          </p:cNvPr>
          <p:cNvSpPr txBox="1"/>
          <p:nvPr/>
        </p:nvSpPr>
        <p:spPr>
          <a:xfrm>
            <a:off x="9766660" y="3133929"/>
            <a:ext cx="2590800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Barlow"/>
              </a:rPr>
              <a:t>17.4%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991E52-C36B-0309-8252-2980CD12A52F}"/>
              </a:ext>
            </a:extLst>
          </p:cNvPr>
          <p:cNvSpPr txBox="1"/>
          <p:nvPr/>
        </p:nvSpPr>
        <p:spPr>
          <a:xfrm>
            <a:off x="9463502" y="4179602"/>
            <a:ext cx="2947789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Barlow"/>
              </a:rPr>
              <a:t>Loss in federal funding for SNAP and Medicaid in 2029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C536477-42CD-1F0C-66B3-44B125EE869B}"/>
              </a:ext>
            </a:extLst>
          </p:cNvPr>
          <p:cNvSpPr/>
          <p:nvPr/>
        </p:nvSpPr>
        <p:spPr>
          <a:xfrm>
            <a:off x="3428930" y="6572307"/>
            <a:ext cx="3276600" cy="3048006"/>
          </a:xfrm>
          <a:prstGeom prst="roundRect">
            <a:avLst>
              <a:gd name="adj" fmla="val 9167"/>
            </a:avLst>
          </a:prstGeom>
          <a:solidFill>
            <a:srgbClr val="30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Barlow" panose="00000500000000000000" pitchFamily="2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AF2CAC6-A238-8DC5-FE8E-8B2F9ADCABDD}"/>
              </a:ext>
            </a:extLst>
          </p:cNvPr>
          <p:cNvSpPr/>
          <p:nvPr/>
        </p:nvSpPr>
        <p:spPr>
          <a:xfrm>
            <a:off x="7377572" y="6538262"/>
            <a:ext cx="3276600" cy="3088732"/>
          </a:xfrm>
          <a:prstGeom prst="roundRect">
            <a:avLst>
              <a:gd name="adj" fmla="val 8209"/>
            </a:avLst>
          </a:prstGeom>
          <a:solidFill>
            <a:srgbClr val="30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Barlow" panose="00000500000000000000" pitchFamily="2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E36D41D-A293-760B-F4E5-B8294F36E171}"/>
              </a:ext>
            </a:extLst>
          </p:cNvPr>
          <p:cNvSpPr/>
          <p:nvPr/>
        </p:nvSpPr>
        <p:spPr>
          <a:xfrm>
            <a:off x="11275802" y="6592218"/>
            <a:ext cx="3276600" cy="2982262"/>
          </a:xfrm>
          <a:prstGeom prst="roundRect">
            <a:avLst>
              <a:gd name="adj" fmla="val 7907"/>
            </a:avLst>
          </a:prstGeom>
          <a:solidFill>
            <a:srgbClr val="30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Barlow" panose="00000500000000000000" pitchFamily="2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F4BD127-2E2C-ACAC-6605-F5B2E7A4C950}"/>
              </a:ext>
            </a:extLst>
          </p:cNvPr>
          <p:cNvSpPr/>
          <p:nvPr/>
        </p:nvSpPr>
        <p:spPr>
          <a:xfrm>
            <a:off x="13103652" y="2851039"/>
            <a:ext cx="3276600" cy="2982262"/>
          </a:xfrm>
          <a:prstGeom prst="roundRect">
            <a:avLst>
              <a:gd name="adj" fmla="val 9549"/>
            </a:avLst>
          </a:prstGeom>
          <a:solidFill>
            <a:srgbClr val="30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Barlow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7516EB-3775-1BD3-64B1-3BFDBEA68B55}"/>
              </a:ext>
            </a:extLst>
          </p:cNvPr>
          <p:cNvSpPr txBox="1"/>
          <p:nvPr/>
        </p:nvSpPr>
        <p:spPr>
          <a:xfrm>
            <a:off x="3686665" y="6831570"/>
            <a:ext cx="25908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Barlow"/>
              </a:rPr>
              <a:t>12,100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9278BE-6D90-441F-3551-F67290CFDE53}"/>
              </a:ext>
            </a:extLst>
          </p:cNvPr>
          <p:cNvSpPr txBox="1"/>
          <p:nvPr/>
        </p:nvSpPr>
        <p:spPr>
          <a:xfrm>
            <a:off x="7740930" y="6831570"/>
            <a:ext cx="25908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Barlow"/>
              </a:rPr>
              <a:t>400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CF64CC-D01D-8B1E-3FB6-9344F2CD5ACB}"/>
              </a:ext>
            </a:extLst>
          </p:cNvPr>
          <p:cNvSpPr txBox="1"/>
          <p:nvPr/>
        </p:nvSpPr>
        <p:spPr>
          <a:xfrm>
            <a:off x="11618702" y="6917797"/>
            <a:ext cx="25908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Barlow"/>
              </a:rPr>
              <a:t>14,100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6B9B7D-B983-3127-C44E-26511AAE2667}"/>
              </a:ext>
            </a:extLst>
          </p:cNvPr>
          <p:cNvSpPr txBox="1"/>
          <p:nvPr/>
        </p:nvSpPr>
        <p:spPr>
          <a:xfrm>
            <a:off x="13435051" y="3073381"/>
            <a:ext cx="25908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Barlow"/>
              </a:rPr>
              <a:t>14,000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4D0B2A-29CE-2A8F-A3B1-FAB5D0A64F00}"/>
              </a:ext>
            </a:extLst>
          </p:cNvPr>
          <p:cNvSpPr txBox="1"/>
          <p:nvPr/>
        </p:nvSpPr>
        <p:spPr>
          <a:xfrm>
            <a:off x="3433383" y="7828158"/>
            <a:ext cx="326769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Barlow"/>
              </a:rPr>
              <a:t>Health care jobs lost due to Medicaid funding loss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128BA9-AEDD-7BCA-0185-B1E294C21677}"/>
              </a:ext>
            </a:extLst>
          </p:cNvPr>
          <p:cNvSpPr txBox="1"/>
          <p:nvPr/>
        </p:nvSpPr>
        <p:spPr>
          <a:xfrm>
            <a:off x="7368548" y="7692044"/>
            <a:ext cx="3276600" cy="1107996"/>
          </a:xfrm>
          <a:prstGeom prst="rect">
            <a:avLst/>
          </a:prstGeom>
          <a:solidFill>
            <a:srgbClr val="30879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Barlow" panose="00000500000000000000" pitchFamily="2" charset="0"/>
              </a:rPr>
              <a:t>Direct food and agriculture jobs lost due to SNAP funding loss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859AE-1133-43B9-B275-5D56354D41EC}"/>
              </a:ext>
            </a:extLst>
          </p:cNvPr>
          <p:cNvSpPr txBox="1"/>
          <p:nvPr/>
        </p:nvSpPr>
        <p:spPr>
          <a:xfrm>
            <a:off x="11262769" y="7692044"/>
            <a:ext cx="3280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Barlow" panose="00000500000000000000" pitchFamily="2" charset="0"/>
              </a:rPr>
              <a:t>Other jobs lost due to SNAP and Medicaid funding losses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F1A7E3-4AB2-66D7-E06F-B3599D92FF18}"/>
              </a:ext>
            </a:extLst>
          </p:cNvPr>
          <p:cNvSpPr txBox="1"/>
          <p:nvPr/>
        </p:nvSpPr>
        <p:spPr>
          <a:xfrm>
            <a:off x="13216307" y="3951762"/>
            <a:ext cx="2975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Barlow" panose="00000500000000000000" pitchFamily="2" charset="0"/>
              </a:rPr>
              <a:t>Energy, construction and manufacturing jobs lost due to clean energy divestment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7CE712-2C96-192D-76BF-B096E1257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9F458D-7D15-0252-31C2-79B0B133E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78" y="9373629"/>
            <a:ext cx="813410" cy="7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33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FE6FA8-2337-65A5-E0E1-A10CB21900DC}"/>
              </a:ext>
            </a:extLst>
          </p:cNvPr>
          <p:cNvSpPr/>
          <p:nvPr/>
        </p:nvSpPr>
        <p:spPr>
          <a:xfrm>
            <a:off x="0" y="1"/>
            <a:ext cx="8899167" cy="10286999"/>
          </a:xfrm>
          <a:prstGeom prst="rect">
            <a:avLst/>
          </a:prstGeom>
          <a:solidFill>
            <a:srgbClr val="2F5D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08029-A293-0877-2E40-9F3484B190CD}"/>
              </a:ext>
            </a:extLst>
          </p:cNvPr>
          <p:cNvSpPr txBox="1"/>
          <p:nvPr/>
        </p:nvSpPr>
        <p:spPr>
          <a:xfrm>
            <a:off x="157363" y="2203440"/>
            <a:ext cx="8413431" cy="72327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Barlow" panose="00000500000000000000" pitchFamily="2" charset="0"/>
              </a:rPr>
              <a:t>Continue to align strategies with north star goals that </a:t>
            </a:r>
            <a:r>
              <a:rPr lang="en-US" sz="3200" b="1">
                <a:solidFill>
                  <a:schemeClr val="bg1"/>
                </a:solidFill>
                <a:latin typeface="Barlow" panose="00000500000000000000" pitchFamily="2" charset="0"/>
              </a:rPr>
              <a:t>center well-being </a:t>
            </a:r>
            <a:r>
              <a:rPr lang="en-US" sz="2800">
                <a:solidFill>
                  <a:schemeClr val="bg1"/>
                </a:solidFill>
                <a:latin typeface="Barlow" panose="00000500000000000000" pitchFamily="2" charset="0"/>
              </a:rPr>
              <a:t>of people and places.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Barlow" panose="00000500000000000000" pitchFamily="2" charset="0"/>
              </a:rPr>
              <a:t>Leverage </a:t>
            </a:r>
            <a:r>
              <a:rPr lang="en-US" sz="3200" b="1">
                <a:solidFill>
                  <a:schemeClr val="bg1"/>
                </a:solidFill>
                <a:latin typeface="Barlow" panose="00000500000000000000" pitchFamily="2" charset="0"/>
              </a:rPr>
              <a:t>AI and technology </a:t>
            </a:r>
            <a:r>
              <a:rPr lang="en-US" sz="2800">
                <a:solidFill>
                  <a:schemeClr val="bg1"/>
                </a:solidFill>
                <a:latin typeface="Barlow" panose="00000500000000000000" pitchFamily="2" charset="0"/>
              </a:rPr>
              <a:t>to streamline eligibility and enrollment across programs to reduce error rates and administrative burden.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Barlow" panose="00000500000000000000" pitchFamily="2" charset="0"/>
              </a:rPr>
              <a:t>Leverage </a:t>
            </a:r>
            <a:r>
              <a:rPr lang="en-US" sz="3200" b="1">
                <a:solidFill>
                  <a:schemeClr val="bg1"/>
                </a:solidFill>
                <a:latin typeface="Barlow" panose="00000500000000000000" pitchFamily="2" charset="0"/>
              </a:rPr>
              <a:t>public-private partnerships </a:t>
            </a:r>
            <a:r>
              <a:rPr lang="en-US" sz="2800">
                <a:solidFill>
                  <a:schemeClr val="bg1"/>
                </a:solidFill>
                <a:latin typeface="Barlow" panose="00000500000000000000" pitchFamily="2" charset="0"/>
              </a:rPr>
              <a:t>to strengthen safety net ecosystem and coordination of state and local resources.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Barlow" panose="00000500000000000000" pitchFamily="2" charset="0"/>
              </a:rPr>
              <a:t>Develop a </a:t>
            </a:r>
            <a:r>
              <a:rPr lang="en-US" sz="3200" b="1">
                <a:solidFill>
                  <a:schemeClr val="bg1"/>
                </a:solidFill>
                <a:latin typeface="Barlow" panose="00000500000000000000" pitchFamily="2" charset="0"/>
              </a:rPr>
              <a:t>1-, 3- and 5-year strategy </a:t>
            </a:r>
            <a:r>
              <a:rPr lang="en-US" sz="2800">
                <a:solidFill>
                  <a:schemeClr val="bg1"/>
                </a:solidFill>
                <a:latin typeface="Barlow" panose="00000500000000000000" pitchFamily="2" charset="0"/>
              </a:rPr>
              <a:t>to weather current conditions and prepare for opportunities that may arise in the 2027-29 biennium.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7BF16-5C5F-1524-6F8B-67873A1403FF}"/>
              </a:ext>
            </a:extLst>
          </p:cNvPr>
          <p:cNvSpPr txBox="1"/>
          <p:nvPr/>
        </p:nvSpPr>
        <p:spPr>
          <a:xfrm>
            <a:off x="313899" y="248947"/>
            <a:ext cx="7110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>
                <a:solidFill>
                  <a:schemeClr val="bg1"/>
                </a:solidFill>
                <a:latin typeface="Barlow Condensed Black" panose="00000A06000000000000" pitchFamily="2" charset="0"/>
              </a:rPr>
              <a:t>Ideas for Strategic Direction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7AFFA-5DA4-26E0-4C13-2751EADD8EAB}"/>
              </a:ext>
            </a:extLst>
          </p:cNvPr>
          <p:cNvSpPr txBox="1"/>
          <p:nvPr/>
        </p:nvSpPr>
        <p:spPr>
          <a:xfrm>
            <a:off x="9581554" y="248947"/>
            <a:ext cx="7467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>
                <a:solidFill>
                  <a:prstClr val="black"/>
                </a:solidFill>
                <a:latin typeface="Barlow Condensed Black" panose="00000A06000000000000" pitchFamily="2" charset="0"/>
              </a:rPr>
              <a:t>Discussion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25E67-EE62-D5AC-EA08-0A86A0EFB403}"/>
              </a:ext>
            </a:extLst>
          </p:cNvPr>
          <p:cNvSpPr txBox="1"/>
          <p:nvPr/>
        </p:nvSpPr>
        <p:spPr>
          <a:xfrm>
            <a:off x="9384905" y="2250534"/>
            <a:ext cx="8745732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>
                <a:latin typeface="Barlow" panose="00000500000000000000" pitchFamily="2" charset="0"/>
              </a:rPr>
              <a:t>What priorities are top of mind for you as we begin implementation on HR 1? </a:t>
            </a:r>
          </a:p>
          <a:p>
            <a:pPr marL="514350" indent="-514350">
              <a:buFont typeface="+mj-lt"/>
              <a:buAutoNum type="arabicPeriod"/>
            </a:pPr>
            <a:endParaRPr lang="en-US" sz="2800">
              <a:latin typeface="Barlow" panose="000005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>
                <a:latin typeface="Barlow" panose="00000500000000000000" pitchFamily="2" charset="0"/>
              </a:rPr>
              <a:t>How can we leverage the collaboration in this task force to implement HR 1? </a:t>
            </a:r>
          </a:p>
          <a:p>
            <a:pPr marL="514350" indent="-514350">
              <a:buFont typeface="+mj-lt"/>
              <a:buAutoNum type="arabicPeriod"/>
            </a:pPr>
            <a:endParaRPr lang="en-US" sz="2800">
              <a:latin typeface="Barlow" panose="000005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>
                <a:latin typeface="Barlow" panose="00000500000000000000" pitchFamily="2" charset="0"/>
              </a:rPr>
              <a:t>What do you think of these ideas for how we strategically move forward? What other ideas do you have? </a:t>
            </a:r>
          </a:p>
        </p:txBody>
      </p:sp>
      <p:pic>
        <p:nvPicPr>
          <p:cNvPr id="3" name="Picture 2" descr="Colorful baby blue, forest green, deep pink and bright yellow banner with various shapes" title="EJ Alliance Side Banner">
            <a:extLst>
              <a:ext uri="{FF2B5EF4-FFF2-40B4-BE49-F238E27FC236}">
                <a16:creationId xmlns:a16="http://schemas.microsoft.com/office/drawing/2014/main" id="{DC4303BA-9BE3-9562-CEA2-D8BA5FD65B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297" y="0"/>
            <a:ext cx="428625" cy="1028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BF7534-40B1-D227-209B-D68661642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78" y="9373629"/>
            <a:ext cx="813410" cy="7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7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F48F47-967E-FDC2-91C3-139FE95ED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98F7C06-622A-CEA1-7E68-AB42CEA16F24}"/>
              </a:ext>
            </a:extLst>
          </p:cNvPr>
          <p:cNvSpPr/>
          <p:nvPr/>
        </p:nvSpPr>
        <p:spPr>
          <a:xfrm>
            <a:off x="0" y="0"/>
            <a:ext cx="6716660" cy="6627287"/>
          </a:xfrm>
          <a:custGeom>
            <a:avLst/>
            <a:gdLst/>
            <a:ahLst/>
            <a:cxnLst/>
            <a:rect l="l" t="t" r="r" b="b"/>
            <a:pathLst>
              <a:path w="6716660" h="6627287">
                <a:moveTo>
                  <a:pt x="0" y="0"/>
                </a:moveTo>
                <a:lnTo>
                  <a:pt x="6716660" y="0"/>
                </a:lnTo>
                <a:lnTo>
                  <a:pt x="6716660" y="6627287"/>
                </a:lnTo>
                <a:lnTo>
                  <a:pt x="0" y="66272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9A67468-6D9B-E48F-D414-878418987BDC}"/>
              </a:ext>
            </a:extLst>
          </p:cNvPr>
          <p:cNvSpPr txBox="1"/>
          <p:nvPr/>
        </p:nvSpPr>
        <p:spPr>
          <a:xfrm>
            <a:off x="1339214" y="4977503"/>
            <a:ext cx="16360957" cy="1086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6000" b="1">
                <a:solidFill>
                  <a:srgbClr val="FFFFFF"/>
                </a:solidFill>
                <a:latin typeface="Barlow Condensed 1 Bold"/>
                <a:ea typeface="Barlow Condensed 1 Bold"/>
                <a:cs typeface="Barlow Condensed 1 Bold"/>
                <a:sym typeface="Barlow Condensed 1 Bold"/>
              </a:rPr>
              <a:t>Strengthening Legislative-Executive Collaboration 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AC3A5DE-A833-91DE-C660-6166FC058D58}"/>
              </a:ext>
            </a:extLst>
          </p:cNvPr>
          <p:cNvSpPr txBox="1"/>
          <p:nvPr/>
        </p:nvSpPr>
        <p:spPr>
          <a:xfrm>
            <a:off x="1339214" y="6268511"/>
            <a:ext cx="14604711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4800">
                <a:solidFill>
                  <a:srgbClr val="FFFFFF"/>
                </a:solidFill>
                <a:latin typeface="Barlow Condensed 1 Medium"/>
                <a:ea typeface="Barlow Condensed 1 Medium"/>
                <a:cs typeface="Barlow Condensed 1 Medium"/>
                <a:sym typeface="Barlow Condensed 1 Medium"/>
              </a:rPr>
              <a:t>Requests</a:t>
            </a:r>
          </a:p>
        </p:txBody>
      </p:sp>
      <p:pic>
        <p:nvPicPr>
          <p:cNvPr id="7" name="Picture 6" descr="A picture containing icon&#10;&#10;AI-generated content may be incorrect.">
            <a:extLst>
              <a:ext uri="{FF2B5EF4-FFF2-40B4-BE49-F238E27FC236}">
                <a16:creationId xmlns:a16="http://schemas.microsoft.com/office/drawing/2014/main" id="{364732FF-2F05-39F4-4333-727BCDDED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608" y="9373628"/>
            <a:ext cx="825980" cy="74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44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83291" y="2134117"/>
            <a:ext cx="14655585" cy="4642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30970" lvl="1" indent="-615485" algn="l">
              <a:lnSpc>
                <a:spcPts val="6271"/>
              </a:lnSpc>
              <a:buFont typeface="Arial"/>
              <a:buChar char="•"/>
            </a:pPr>
            <a:r>
              <a:rPr lang="en-US" sz="4000"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Clarify Intent - new intent section</a:t>
            </a:r>
          </a:p>
          <a:p>
            <a:pPr marL="1230970" lvl="1" indent="-615485" algn="l">
              <a:lnSpc>
                <a:spcPts val="6271"/>
              </a:lnSpc>
              <a:buFont typeface="Arial"/>
              <a:buChar char="•"/>
            </a:pPr>
            <a:r>
              <a:rPr lang="en-US" sz="4000"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Change the name - suggestions</a:t>
            </a:r>
          </a:p>
          <a:p>
            <a:pPr marL="1230970" lvl="1" indent="-615485" algn="l">
              <a:lnSpc>
                <a:spcPts val="6271"/>
              </a:lnSpc>
              <a:buFont typeface="Arial"/>
              <a:buChar char="•"/>
            </a:pPr>
            <a:r>
              <a:rPr lang="en-US" sz="4000"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Membership and voting changes</a:t>
            </a:r>
          </a:p>
          <a:p>
            <a:pPr marL="1230970" lvl="1" indent="-615485" algn="l">
              <a:lnSpc>
                <a:spcPts val="6271"/>
              </a:lnSpc>
              <a:buFont typeface="Arial"/>
              <a:buChar char="•"/>
            </a:pPr>
            <a:r>
              <a:rPr lang="en-US" sz="4000"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Update duties to reflect recent alignment decisions </a:t>
            </a:r>
          </a:p>
          <a:p>
            <a:pPr marL="1230970" lvl="1" indent="-615485" algn="l">
              <a:lnSpc>
                <a:spcPts val="6271"/>
              </a:lnSpc>
              <a:buFont typeface="Arial"/>
              <a:buChar char="•"/>
            </a:pPr>
            <a:r>
              <a:rPr lang="en-US" sz="4000"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Updates Advisory Council to reflect changes</a:t>
            </a:r>
          </a:p>
          <a:p>
            <a:pPr algn="l">
              <a:lnSpc>
                <a:spcPts val="4745"/>
              </a:lnSpc>
            </a:pPr>
            <a:endParaRPr lang="en-US" sz="5701">
              <a:latin typeface="Barlow" panose="00000500000000000000" pitchFamily="2" charset="0"/>
              <a:ea typeface="Barlow Condensed 1 Bold"/>
              <a:cs typeface="Barlow Condensed 1 Bold"/>
              <a:sym typeface="Barlow Condensed 1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87104" y="332096"/>
            <a:ext cx="12022365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en-US" sz="6000" b="1">
                <a:solidFill>
                  <a:srgbClr val="1E1E1E"/>
                </a:solidFill>
                <a:latin typeface="Barlow Black" panose="00000A00000000000000" pitchFamily="2" charset="0"/>
                <a:ea typeface="Barlow Condensed 1 Bold"/>
                <a:cs typeface="Barlow Condensed 1 Bold"/>
                <a:sym typeface="Barlow Condensed 1 Bold"/>
              </a:rPr>
              <a:t>LEWPRO Trailer Bill</a:t>
            </a:r>
          </a:p>
        </p:txBody>
      </p:sp>
      <p:pic>
        <p:nvPicPr>
          <p:cNvPr id="7" name="Picture 6" descr="Colorful baby blue, forest green, deep pink and bright yellow banner with various shapes" title="EJ Alliance Side Banner">
            <a:extLst>
              <a:ext uri="{FF2B5EF4-FFF2-40B4-BE49-F238E27FC236}">
                <a16:creationId xmlns:a16="http://schemas.microsoft.com/office/drawing/2014/main" id="{1D91702F-D65B-B8E3-047B-F397223600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" y="0"/>
            <a:ext cx="428625" cy="1028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F25D74-DD96-6265-E4FE-1480172A9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78" y="9373629"/>
            <a:ext cx="813410" cy="74833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1F1E8B-5AC0-810E-1B07-1AC6BC811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6473B08-716B-5401-5532-4BCA3F0EC800}"/>
              </a:ext>
            </a:extLst>
          </p:cNvPr>
          <p:cNvSpPr/>
          <p:nvPr/>
        </p:nvSpPr>
        <p:spPr>
          <a:xfrm>
            <a:off x="0" y="0"/>
            <a:ext cx="6716660" cy="6627287"/>
          </a:xfrm>
          <a:custGeom>
            <a:avLst/>
            <a:gdLst/>
            <a:ahLst/>
            <a:cxnLst/>
            <a:rect l="l" t="t" r="r" b="b"/>
            <a:pathLst>
              <a:path w="6716660" h="6627287">
                <a:moveTo>
                  <a:pt x="0" y="0"/>
                </a:moveTo>
                <a:lnTo>
                  <a:pt x="6716660" y="0"/>
                </a:lnTo>
                <a:lnTo>
                  <a:pt x="6716660" y="6627287"/>
                </a:lnTo>
                <a:lnTo>
                  <a:pt x="0" y="66272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58691A6-5626-4EB3-6C04-7BE610ABCC65}"/>
              </a:ext>
            </a:extLst>
          </p:cNvPr>
          <p:cNvSpPr txBox="1"/>
          <p:nvPr/>
        </p:nvSpPr>
        <p:spPr>
          <a:xfrm>
            <a:off x="1339214" y="4866669"/>
            <a:ext cx="14604711" cy="1117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7200" b="1">
                <a:solidFill>
                  <a:srgbClr val="FFFFFF"/>
                </a:solidFill>
                <a:latin typeface="Barlow Condensed 1 Bold"/>
                <a:ea typeface="Barlow Condensed 1 Bold"/>
                <a:cs typeface="Barlow Condensed 1 Bold"/>
                <a:sym typeface="Barlow Condensed 1 Bold"/>
              </a:rPr>
              <a:t>Public Comment 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79B4F59-43E3-8FEF-D943-2E836C985A2A}"/>
              </a:ext>
            </a:extLst>
          </p:cNvPr>
          <p:cNvSpPr txBox="1"/>
          <p:nvPr/>
        </p:nvSpPr>
        <p:spPr>
          <a:xfrm>
            <a:off x="1339215" y="6178386"/>
            <a:ext cx="9619937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4800">
                <a:solidFill>
                  <a:srgbClr val="FFFFFF"/>
                </a:solidFill>
                <a:latin typeface="Barlow Condensed 1 Medium"/>
                <a:ea typeface="Barlow Condensed 1 Medium"/>
                <a:cs typeface="Barlow Condensed 1 Medium"/>
                <a:sym typeface="Barlow Condensed 1 Medium"/>
              </a:rPr>
              <a:t>Listening</a:t>
            </a:r>
          </a:p>
          <a:p>
            <a:pPr algn="l">
              <a:lnSpc>
                <a:spcPts val="3888"/>
              </a:lnSpc>
            </a:pPr>
            <a:endParaRPr lang="en-US" sz="4800">
              <a:solidFill>
                <a:srgbClr val="FFFFFF"/>
              </a:solidFill>
              <a:latin typeface="Barlow Condensed 1 Medium"/>
              <a:ea typeface="Barlow Condensed 1 Medium"/>
              <a:cs typeface="Barlow Condensed 1 Medium"/>
              <a:sym typeface="Barlow Condensed 1 Medium"/>
            </a:endParaRPr>
          </a:p>
          <a:p>
            <a:pPr>
              <a:lnSpc>
                <a:spcPts val="3888"/>
              </a:lnSpc>
            </a:pPr>
            <a:r>
              <a:rPr lang="en-US" sz="2400" b="1" i="1">
                <a:solidFill>
                  <a:srgbClr val="FED322"/>
                </a:solidFill>
                <a:latin typeface="Barlow" panose="00000500000000000000" pitchFamily="2" charset="0"/>
              </a:rPr>
              <a:t>If you would like to comment, please use the “raise hand” feature or send an email to </a:t>
            </a:r>
            <a:r>
              <a:rPr lang="en-US" sz="2400" b="1" i="1">
                <a:solidFill>
                  <a:srgbClr val="FED322"/>
                </a:solidFill>
                <a:latin typeface="Barlow" panose="00000500000000000000" pitchFamily="2" charset="0"/>
                <a:hlinkClick r:id="rId3" tooltip="mailto:lewpro@dshs.wa.gov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LEWPRO@dshs.wa.gov</a:t>
            </a:r>
            <a:r>
              <a:rPr lang="en-US" sz="2400" b="1" i="1">
                <a:solidFill>
                  <a:srgbClr val="FED322"/>
                </a:solidFill>
                <a:latin typeface="Barlow" panose="00000500000000000000" pitchFamily="2" charset="0"/>
              </a:rPr>
              <a:t>, which is also posted in the chat.  </a:t>
            </a:r>
            <a:r>
              <a:rPr lang="en-US" sz="2400">
                <a:solidFill>
                  <a:srgbClr val="FED322"/>
                </a:solidFill>
                <a:latin typeface="Barlow" panose="00000500000000000000" pitchFamily="2" charset="0"/>
              </a:rPr>
              <a:t> </a:t>
            </a:r>
            <a:endParaRPr lang="en-US" sz="2400">
              <a:solidFill>
                <a:srgbClr val="FED322"/>
              </a:solidFill>
              <a:latin typeface="Barlow" panose="00000500000000000000" pitchFamily="2" charset="0"/>
              <a:ea typeface="Barlow Condensed 1 Medium"/>
              <a:cs typeface="Barlow Condensed 1 Medium"/>
              <a:sym typeface="Barlow Condensed 1 Medium"/>
            </a:endParaRPr>
          </a:p>
          <a:p>
            <a:pPr algn="l">
              <a:lnSpc>
                <a:spcPts val="3888"/>
              </a:lnSpc>
            </a:pPr>
            <a:endParaRPr lang="en-US" sz="4800">
              <a:solidFill>
                <a:srgbClr val="FFFFFF"/>
              </a:solidFill>
              <a:latin typeface="Barlow Condensed 1 Medium"/>
              <a:ea typeface="Barlow Condensed 1 Medium"/>
              <a:cs typeface="Barlow Condensed 1 Medium"/>
              <a:sym typeface="Barlow Condensed 1 Medium"/>
            </a:endParaRPr>
          </a:p>
          <a:p>
            <a:pPr algn="l">
              <a:lnSpc>
                <a:spcPts val="3888"/>
              </a:lnSpc>
            </a:pPr>
            <a:r>
              <a:rPr lang="en-US" sz="4800">
                <a:solidFill>
                  <a:srgbClr val="FFFFFF"/>
                </a:solidFill>
                <a:latin typeface="Barlow Condensed 1 Medium"/>
                <a:ea typeface="Barlow Condensed 1 Medium"/>
                <a:cs typeface="Barlow Condensed 1 Medium"/>
                <a:sym typeface="Barlow Condensed 1 Medium"/>
              </a:rPr>
              <a:t> </a:t>
            </a:r>
          </a:p>
        </p:txBody>
      </p:sp>
      <p:pic>
        <p:nvPicPr>
          <p:cNvPr id="2" name="Picture 1" descr="A picture containing icon&#10;&#10;AI-generated content may be incorrect.">
            <a:extLst>
              <a:ext uri="{FF2B5EF4-FFF2-40B4-BE49-F238E27FC236}">
                <a16:creationId xmlns:a16="http://schemas.microsoft.com/office/drawing/2014/main" id="{E10A9F5D-F3BA-BEC6-D109-FA41681982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608" y="9373628"/>
            <a:ext cx="825980" cy="74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67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88029" y="4287607"/>
            <a:ext cx="13722531" cy="1213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2"/>
              </a:lnSpc>
            </a:pPr>
            <a:r>
              <a:rPr lang="en-US" sz="7200" b="1">
                <a:solidFill>
                  <a:srgbClr val="000000"/>
                </a:solidFill>
                <a:latin typeface="Barlow Condensed 1 Bold"/>
                <a:ea typeface="Barlow Condensed 1 Bold"/>
                <a:cs typeface="Barlow Condensed 1 Bold"/>
                <a:sym typeface="Barlow Condensed 1 Bold"/>
              </a:rPr>
              <a:t>Good of the Order</a:t>
            </a:r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763000"/>
            <a:ext cx="18288000" cy="1524000"/>
          </a:xfrm>
          <a:custGeom>
            <a:avLst/>
            <a:gdLst/>
            <a:ahLst/>
            <a:cxnLst/>
            <a:rect l="l" t="t" r="r" b="b"/>
            <a:pathLst>
              <a:path w="18288000" h="1524000">
                <a:moveTo>
                  <a:pt x="0" y="0"/>
                </a:moveTo>
                <a:lnTo>
                  <a:pt x="18288000" y="0"/>
                </a:lnTo>
                <a:lnTo>
                  <a:pt x="1828800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080054" y="5643700"/>
            <a:ext cx="3882227" cy="469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4"/>
              </a:lnSpc>
            </a:pPr>
            <a:r>
              <a:rPr lang="en-US" sz="33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Meeting Adjourned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D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6716660" cy="6627287"/>
          </a:xfrm>
          <a:custGeom>
            <a:avLst/>
            <a:gdLst/>
            <a:ahLst/>
            <a:cxnLst/>
            <a:rect l="l" t="t" r="r" b="b"/>
            <a:pathLst>
              <a:path w="6716660" h="6627287">
                <a:moveTo>
                  <a:pt x="0" y="0"/>
                </a:moveTo>
                <a:lnTo>
                  <a:pt x="6716660" y="0"/>
                </a:lnTo>
                <a:lnTo>
                  <a:pt x="6716660" y="6627287"/>
                </a:lnTo>
                <a:lnTo>
                  <a:pt x="0" y="66272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F3830F7-9F5C-2364-BE27-EABA17EA3AC8}"/>
              </a:ext>
            </a:extLst>
          </p:cNvPr>
          <p:cNvSpPr txBox="1"/>
          <p:nvPr/>
        </p:nvSpPr>
        <p:spPr>
          <a:xfrm>
            <a:off x="764275" y="549920"/>
            <a:ext cx="15590520" cy="90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6000" b="1">
                <a:solidFill>
                  <a:schemeClr val="bg1"/>
                </a:solidFill>
                <a:latin typeface="Barlow Black" panose="00000A00000000000000" pitchFamily="2" charset="0"/>
                <a:ea typeface="Barlow Condensed 1 Bold"/>
                <a:cs typeface="Barlow Condensed 1 Bold"/>
                <a:sym typeface="Barlow Condensed 1 Bold"/>
              </a:rPr>
              <a:t>Mutual Expectations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E92223-2CAA-FCF7-9AD6-164655632FD7}"/>
              </a:ext>
            </a:extLst>
          </p:cNvPr>
          <p:cNvSpPr txBox="1"/>
          <p:nvPr/>
        </p:nvSpPr>
        <p:spPr>
          <a:xfrm>
            <a:off x="764275" y="1753226"/>
            <a:ext cx="17371325" cy="8267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6864" lvl="1" indent="-418432" algn="l">
              <a:lnSpc>
                <a:spcPct val="15000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Maintain a respectful body language, tone, and volume when sharing our opinions​.</a:t>
            </a:r>
          </a:p>
          <a:p>
            <a:pPr marL="836864" lvl="1" indent="-418432" algn="l"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Value the many different sources of knowledge; listen to the entire message without editorializing or interrupting​.</a:t>
            </a:r>
          </a:p>
          <a:p>
            <a:pPr marL="836864" lvl="1" indent="-418432" algn="l">
              <a:lnSpc>
                <a:spcPct val="15000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Act in ways that edify </a:t>
            </a:r>
            <a:r>
              <a:rPr lang="en-US" sz="3200">
                <a:solidFill>
                  <a:schemeClr val="bg1"/>
                </a:solidFill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collaboration​.</a:t>
            </a:r>
          </a:p>
          <a:p>
            <a:pPr marL="836864" lvl="1" indent="-418432" algn="l">
              <a:lnSpc>
                <a:spcPct val="15000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Seek first to understand before being understood​.</a:t>
            </a:r>
          </a:p>
          <a:p>
            <a:pPr marL="836864" lvl="1" indent="-418432" algn="l">
              <a:lnSpc>
                <a:spcPct val="15000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Be honest and explain why​.</a:t>
            </a:r>
          </a:p>
          <a:p>
            <a:pPr marL="836864" lvl="1" indent="-418432" algn="l">
              <a:lnSpc>
                <a:spcPct val="15000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Always assume good intentions; give people the benefit of the doubt​.</a:t>
            </a:r>
          </a:p>
          <a:p>
            <a:pPr marL="836864" lvl="1" indent="-418432" algn="l">
              <a:lnSpc>
                <a:spcPct val="15000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Look for places to agree, connect, and support – it helps us get to better solutions​.</a:t>
            </a:r>
          </a:p>
          <a:p>
            <a:pPr marL="836864" lvl="1" indent="-418432" algn="l">
              <a:lnSpc>
                <a:spcPct val="15000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Make it a safe environment to share – no personal attacks​.</a:t>
            </a:r>
          </a:p>
          <a:p>
            <a:pPr marL="836864" lvl="1" indent="-418432" algn="l">
              <a:lnSpc>
                <a:spcPct val="15000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Listen to the entire message, literally, and mentally:​</a:t>
            </a:r>
          </a:p>
          <a:p>
            <a:pPr marL="1673729" lvl="2" indent="-557910" algn="l">
              <a:buFont typeface="Barlow Condensed" panose="00000506000000000000" pitchFamily="2" charset="0"/>
              <a:buChar char="›"/>
            </a:pPr>
            <a:r>
              <a:rPr lang="en-US" sz="3200">
                <a:solidFill>
                  <a:srgbClr val="FFFFFF"/>
                </a:solidFill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Don’t interrupt – we are modeling respectful behavior; and​</a:t>
            </a:r>
          </a:p>
          <a:p>
            <a:pPr marL="1673729" lvl="2" indent="-557910" algn="l">
              <a:buFont typeface="Barlow Condensed" panose="00000506000000000000" pitchFamily="2" charset="0"/>
              <a:buChar char="›"/>
            </a:pPr>
            <a:r>
              <a:rPr lang="en-US" sz="3200">
                <a:solidFill>
                  <a:srgbClr val="FFFFFF"/>
                </a:solidFill>
                <a:latin typeface="Barlow" panose="00000500000000000000" pitchFamily="2" charset="0"/>
                <a:ea typeface="Barlow Condensed 1 Bold"/>
                <a:cs typeface="Barlow Condensed 1 Bold"/>
                <a:sym typeface="Barlow Condensed 1 Bold"/>
              </a:rPr>
              <a:t>Our listening implies that we care, even if we don’t agree.</a:t>
            </a:r>
          </a:p>
          <a:p>
            <a:pPr algn="l">
              <a:lnSpc>
                <a:spcPts val="2955"/>
              </a:lnSpc>
            </a:pPr>
            <a:endParaRPr lang="en-US" sz="3876">
              <a:solidFill>
                <a:srgbClr val="FFFFFF"/>
              </a:solidFill>
              <a:latin typeface="Barlow Condensed" panose="00000506000000000000" pitchFamily="2" charset="0"/>
              <a:ea typeface="Barlow Condensed 1 Bold"/>
              <a:cs typeface="Barlow Condensed 1 Bold"/>
              <a:sym typeface="Barlow Condensed 1 Bold"/>
            </a:endParaRPr>
          </a:p>
        </p:txBody>
      </p:sp>
      <p:pic>
        <p:nvPicPr>
          <p:cNvPr id="2" name="Picture 1" descr="A picture containing icon&#10;&#10;AI-generated content may be incorrect.">
            <a:extLst>
              <a:ext uri="{FF2B5EF4-FFF2-40B4-BE49-F238E27FC236}">
                <a16:creationId xmlns:a16="http://schemas.microsoft.com/office/drawing/2014/main" id="{A0EA0AC9-454D-E573-D761-323B2CBFE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608" y="9373628"/>
            <a:ext cx="825980" cy="74833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D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573500" y="0"/>
            <a:ext cx="1714500" cy="10287000"/>
          </a:xfrm>
          <a:custGeom>
            <a:avLst/>
            <a:gdLst/>
            <a:ahLst/>
            <a:cxnLst/>
            <a:rect l="l" t="t" r="r" b="b"/>
            <a:pathLst>
              <a:path w="1714500" h="10287000">
                <a:moveTo>
                  <a:pt x="0" y="0"/>
                </a:moveTo>
                <a:lnTo>
                  <a:pt x="1714500" y="0"/>
                </a:lnTo>
                <a:lnTo>
                  <a:pt x="1714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2968" y="1714500"/>
            <a:ext cx="575940" cy="2073384"/>
          </a:xfrm>
          <a:custGeom>
            <a:avLst/>
            <a:gdLst/>
            <a:ahLst/>
            <a:cxnLst/>
            <a:rect l="l" t="t" r="r" b="b"/>
            <a:pathLst>
              <a:path w="575940" h="2073384">
                <a:moveTo>
                  <a:pt x="0" y="0"/>
                </a:moveTo>
                <a:lnTo>
                  <a:pt x="575940" y="0"/>
                </a:lnTo>
                <a:lnTo>
                  <a:pt x="575940" y="2073384"/>
                </a:lnTo>
                <a:lnTo>
                  <a:pt x="0" y="20733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606464" y="4612065"/>
            <a:ext cx="9750357" cy="141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30"/>
              </a:lnSpc>
            </a:pPr>
            <a:r>
              <a:rPr lang="en-US" sz="7200" b="1">
                <a:solidFill>
                  <a:srgbClr val="FFFFFF"/>
                </a:solidFill>
                <a:latin typeface="Barlow Condensed 1 Bold"/>
                <a:ea typeface="Barlow Condensed 1 Bold"/>
                <a:cs typeface="Barlow Condensed 1 Bold"/>
                <a:sym typeface="Barlow Condensed 1 Bold"/>
              </a:rPr>
              <a:t>Thank you.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E973A-1492-9E44-92BD-65A2B71E2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91DC9279-FBE8-851D-878F-873C90E6358E}"/>
              </a:ext>
            </a:extLst>
          </p:cNvPr>
          <p:cNvSpPr txBox="1"/>
          <p:nvPr/>
        </p:nvSpPr>
        <p:spPr>
          <a:xfrm>
            <a:off x="887104" y="332096"/>
            <a:ext cx="12022365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en-US" sz="6000" b="1">
                <a:solidFill>
                  <a:srgbClr val="1E1E1E"/>
                </a:solidFill>
                <a:latin typeface="Barlow Black" panose="00000A00000000000000" pitchFamily="2" charset="0"/>
                <a:ea typeface="Barlow Condensed 1 Bold"/>
                <a:cs typeface="Barlow Condensed 1 Bold"/>
                <a:sym typeface="Barlow Condensed 1 Bold"/>
              </a:rPr>
              <a:t>Sources</a:t>
            </a:r>
          </a:p>
        </p:txBody>
      </p:sp>
      <p:pic>
        <p:nvPicPr>
          <p:cNvPr id="7" name="Picture 6" descr="Colorful baby blue, forest green, deep pink and bright yellow banner with various shapes" title="EJ Alliance Side Banner">
            <a:extLst>
              <a:ext uri="{FF2B5EF4-FFF2-40B4-BE49-F238E27FC236}">
                <a16:creationId xmlns:a16="http://schemas.microsoft.com/office/drawing/2014/main" id="{742FE540-243C-6D36-EFB0-43585A325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" y="0"/>
            <a:ext cx="428625" cy="102870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3B56A2C1-9AE1-9E71-47D2-C63915B4A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04" y="1142213"/>
            <a:ext cx="15961351" cy="901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Barlow"/>
              </a:rPr>
              <a:t>American Council on Education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. (2025, July).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effectLst/>
                <a:latin typeface="Barlow"/>
              </a:rPr>
              <a:t>One Big Beautiful Bill Act (H.R.1)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https://www.acenet.edu/Documents/Summary-One-Big-Beautiful-Bill-Act.pdf</a:t>
            </a:r>
            <a:endParaRPr lang="en-US" altLang="en-US" sz="2000" b="0" i="0" u="none" strike="noStrike" cap="none" normalizeH="0" baseline="0">
              <a:ln>
                <a:noFill/>
              </a:ln>
              <a:effectLst/>
              <a:latin typeface="Barlow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Barlow"/>
              </a:rPr>
              <a:t>American Immigration Council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. (2025, July).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effectLst/>
                <a:latin typeface="Barlow"/>
              </a:rPr>
              <a:t>Immigrants in America 2023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https://map.americanimmigrationcouncil.org/locations/washington/</a:t>
            </a:r>
            <a:endParaRPr lang="en-US" altLang="en-US" sz="2000" b="0" i="0" u="none" strike="noStrike" cap="none" normalizeH="0" baseline="0">
              <a:ln>
                <a:noFill/>
              </a:ln>
              <a:effectLst/>
              <a:latin typeface="Barlow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Barlow"/>
              </a:rPr>
              <a:t>American Immigration Council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. (2025, July).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effectLst/>
                <a:latin typeface="Barlow"/>
              </a:rPr>
              <a:t>What’s in the Big Beautiful Bill? Immigration and Border Security Unpacked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https://www.americanimmigrationcouncil.org/fact-sheet/big-beautiful-bill-immigration-border-security/</a:t>
            </a:r>
            <a:endParaRPr lang="en-US" altLang="en-US" sz="2000" b="0" i="0" u="none" strike="noStrike" cap="none" normalizeH="0" baseline="0">
              <a:ln>
                <a:noFill/>
              </a:ln>
              <a:effectLst/>
              <a:latin typeface="Barlow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Barlow"/>
              </a:rPr>
              <a:t>Bureau of Economic Analysis.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(2025, June).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effectLst/>
                <a:latin typeface="Barlow"/>
              </a:rPr>
              <a:t>State GDP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https://www.bea.gov/sites/default/files/2025-06/stgdppi1q25.pdf</a:t>
            </a:r>
            <a:endParaRPr lang="en-US" altLang="en-US" sz="2000" b="0" i="0" u="none" strike="noStrike" cap="none" normalizeH="0" baseline="0">
              <a:ln>
                <a:noFill/>
              </a:ln>
              <a:effectLst/>
              <a:latin typeface="Barlow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Barlow"/>
              </a:rPr>
              <a:t>Bureau of Labor Statistics.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(n.d.).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effectLst/>
                <a:latin typeface="Barlow"/>
              </a:rPr>
              <a:t>Economy at a Glance - Washington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https://www.bls.gov/eag/eag.wa.htm#eag_wa.f.p</a:t>
            </a:r>
            <a:endParaRPr lang="en-US" altLang="en-US" sz="2000" b="0" i="0" u="none" strike="noStrike" cap="none" normalizeH="0" baseline="0">
              <a:ln>
                <a:noFill/>
              </a:ln>
              <a:effectLst/>
              <a:latin typeface="Barlow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Economic Services Administration, Department of Social and Health Services.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(2025, July).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Analysis of the One Big Beautiful Bill Act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.</a:t>
            </a:r>
            <a:endParaRPr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Barlow"/>
              </a:rPr>
              <a:t>E2.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(2024, September).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effectLst/>
                <a:latin typeface="Barlow"/>
              </a:rPr>
              <a:t>Clean Jobs America 2024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https://cleanjobsamerica.e2.org/wp-content/uploads/2024/09/E2-2024-Clean-Jobs-America-Report_September-17-2024.pdf</a:t>
            </a:r>
            <a:endParaRPr lang="en-US" altLang="en-US" sz="2000" b="0" i="0" u="none" strike="noStrike" cap="none" normalizeH="0" baseline="0">
              <a:ln>
                <a:noFill/>
              </a:ln>
              <a:effectLst/>
              <a:latin typeface="Barlow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Economic Services Administration, Department of Social and Health Services.</a:t>
            </a: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(2025, January).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ESA Briefing Book State Fiscal Year 2024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.</a:t>
            </a:r>
            <a:endParaRPr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Barlow"/>
              </a:rPr>
              <a:t>Energy Innovation LLC.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(2025, July).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effectLst/>
                <a:latin typeface="Barlow"/>
              </a:rPr>
              <a:t>Economic impacts of the “One Big Beautiful Bill Act” energy provisions in Washington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https://energyinnovation.org/wp-content/uploads/OBBBA-impacts-on-Washington.pdf</a:t>
            </a:r>
            <a:endParaRPr lang="en-US" altLang="en-US" sz="2000">
              <a:latin typeface="Barlow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Health Care Authority.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(2025, March).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Medicaid in Washington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 [PowerPoint slides].</a:t>
            </a:r>
            <a:endParaRPr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Barlow"/>
              </a:rPr>
              <a:t>Ku, L., et al.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(2025, June).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effectLst/>
                <a:latin typeface="Barlow"/>
              </a:rPr>
              <a:t>How Medicaid and SNAP cutbacks in the “One Big Beautiful Bill” would trigger big and bigger job losses across states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https://doi.org/10.26099/tryd-ht51</a:t>
            </a:r>
            <a:endParaRPr lang="en-US" altLang="en-US" sz="2000" b="0" i="0" u="none" strike="noStrike" cap="none" normalizeH="0" baseline="0">
              <a:ln>
                <a:noFill/>
              </a:ln>
              <a:effectLst/>
              <a:latin typeface="Barlow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Barlow"/>
              </a:rPr>
              <a:t>Manatt Health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(2025, July).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effectLst/>
                <a:latin typeface="Barlow"/>
              </a:rPr>
              <a:t>Senate-Passed H.R. 1: Updated estimates on impact to state Medicaid coverage and expenditures, hospital expenditures, including impacts by congressional district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.</a:t>
            </a:r>
            <a:endParaRPr lang="en-US" altLang="en-US" sz="2000" b="0" i="0" u="none" strike="noStrike" cap="none" normalizeH="0" baseline="0">
              <a:ln>
                <a:noFill/>
              </a:ln>
              <a:effectLst/>
              <a:latin typeface="Barlow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Barlow"/>
              </a:rPr>
              <a:t>National Immigration Law Center.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(2025, July).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effectLst/>
                <a:latin typeface="Barlow"/>
              </a:rPr>
              <a:t>The anti-immigrant policies in Trump’s final “Big Beautiful Bill,” explained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https://www.nilc.org/resources/the-anti-immigrant-policies-in-trumps-final-big-beautiful-bill-explained/</a:t>
            </a:r>
            <a:endParaRPr lang="en-US" altLang="en-US" sz="2000" b="0" i="0" u="none" strike="noStrike" cap="none" normalizeH="0" baseline="0">
              <a:ln>
                <a:noFill/>
              </a:ln>
              <a:effectLst/>
              <a:latin typeface="Barlow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Barlow"/>
              </a:rPr>
              <a:t>National Renewable Energy Laboratory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. (2025, August 5).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effectLst/>
                <a:latin typeface="Barlow"/>
              </a:rPr>
              <a:t>Household energy and transportation burden, state and local planning for energy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</a:rPr>
              <a:t>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  <a:latin typeface="Barlow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https://maps.nrel.gov/slope</a:t>
            </a:r>
            <a:endParaRPr lang="en-US" altLang="en-US" sz="2000" b="0" i="0" u="none" strike="noStrike" cap="none" normalizeH="0" baseline="0">
              <a:ln>
                <a:noFill/>
              </a:ln>
              <a:effectLst/>
              <a:latin typeface="Barlow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Commission for Hispanic Affairs.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(2025, July).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This Week in Immigration: The ‘Big Beautiful Bill’ Is Ugly for Tax-Paying Immigrants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.</a:t>
            </a:r>
            <a:endParaRPr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000" b="1">
                <a:latin typeface="Barlow"/>
              </a:rPr>
              <a:t>U.S. Congress. </a:t>
            </a:r>
            <a:r>
              <a:rPr lang="en-US" altLang="en-US" sz="2000">
                <a:latin typeface="Barlow"/>
              </a:rPr>
              <a:t>(2025, July). </a:t>
            </a:r>
            <a:r>
              <a:rPr lang="en-US" altLang="en-US" sz="2000" i="1">
                <a:latin typeface="Barlow"/>
              </a:rPr>
              <a:t>One Big Beautiful Bill Act, 119th Congress (2025-2026)</a:t>
            </a:r>
            <a:r>
              <a:rPr lang="en-US" altLang="en-US" sz="2000">
                <a:latin typeface="Barlow"/>
              </a:rPr>
              <a:t> (H.R.1). </a:t>
            </a:r>
            <a:r>
              <a:rPr lang="en-US" altLang="en-US" sz="2000">
                <a:latin typeface="Barlow"/>
                <a:hlinkClick r:id="rId14"/>
              </a:rPr>
              <a:t>https://www.congress.gov/bill/119th-congress/house-bill/1</a:t>
            </a:r>
            <a:endParaRPr lang="en-US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arlow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Washington Health Benefit Exchange. </a:t>
            </a:r>
            <a:r>
              <a:rPr lang="en-US" altLang="en-US" sz="2000">
                <a:latin typeface="Barlow" panose="00000500000000000000" pitchFamily="2" charset="0"/>
              </a:rPr>
              <a:t>(2025, July)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.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Analysis of One Big Beautiful Bill Act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.</a:t>
            </a:r>
            <a:endParaRPr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000" b="1">
                <a:latin typeface="Barlow" panose="00000500000000000000" pitchFamily="2" charset="0"/>
              </a:rPr>
              <a:t>Washington State Board for Community and Technical Colleges</a:t>
            </a:r>
            <a:r>
              <a:rPr lang="en-US" altLang="en-US" sz="2000">
                <a:latin typeface="Barlow" panose="00000500000000000000" pitchFamily="2" charset="0"/>
              </a:rPr>
              <a:t>. (2025, July). </a:t>
            </a:r>
            <a:r>
              <a:rPr lang="en-US" altLang="en-US" sz="2000" i="1">
                <a:latin typeface="Barlow" panose="00000500000000000000" pitchFamily="2" charset="0"/>
              </a:rPr>
              <a:t>Analysis of One Big Beautiful Bill Act</a:t>
            </a:r>
            <a:r>
              <a:rPr lang="en-US" altLang="en-US" sz="2000">
                <a:latin typeface="Barlow" panose="00000500000000000000" pitchFamily="2" charset="0"/>
              </a:rPr>
              <a:t>.</a:t>
            </a:r>
            <a:endParaRPr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B745B2-1D1E-F8C6-2BE9-E58C7532B2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78" y="9373629"/>
            <a:ext cx="813410" cy="7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2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0740">
            <a:off x="4670694" y="5665041"/>
            <a:ext cx="8475229" cy="0"/>
          </a:xfrm>
          <a:prstGeom prst="line">
            <a:avLst/>
          </a:prstGeom>
          <a:ln w="31750" cap="rnd">
            <a:solidFill>
              <a:schemeClr val="bg1">
                <a:lumMod val="7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10121" y="2770988"/>
            <a:ext cx="6928620" cy="842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6"/>
              </a:lnSpc>
            </a:pPr>
            <a:r>
              <a:rPr lang="en-US" sz="3600">
                <a:solidFill>
                  <a:srgbClr val="1E1E1E"/>
                </a:solidFill>
                <a:latin typeface="Barlow Condensed 1 Bold"/>
                <a:ea typeface="Barlow Condensed 1 Bold"/>
                <a:cs typeface="Barlow Condensed 1 Bold"/>
                <a:sym typeface="Barlow Condensed 1 Bold"/>
              </a:rPr>
              <a:t>TASK FORCE MEMBERS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0107" y="3885272"/>
            <a:ext cx="8259833" cy="4234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37" lvl="1" indent="-280669" algn="l">
              <a:buFont typeface="Arial"/>
              <a:buChar char="•"/>
            </a:pPr>
            <a:r>
              <a:rPr lang="en-US" sz="32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Panelists can participate in meeting;           all other attendees are muted​</a:t>
            </a:r>
          </a:p>
          <a:p>
            <a:pPr marL="561337" lvl="1" indent="-280669" algn="l">
              <a:buFont typeface="Arial"/>
              <a:buChar char="•"/>
            </a:pPr>
            <a:endParaRPr lang="en-US" sz="3200">
              <a:solidFill>
                <a:srgbClr val="1E1E1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561337" lvl="1" indent="-280669" algn="l">
              <a:buFont typeface="Arial"/>
              <a:buChar char="•"/>
            </a:pPr>
            <a:r>
              <a:rPr lang="en-US" sz="32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Use your reaction/hand raise buttons to  ask questions, speak and vote​</a:t>
            </a:r>
          </a:p>
          <a:p>
            <a:pPr marL="561337" lvl="1" indent="-280669" algn="l">
              <a:buFont typeface="Arial"/>
              <a:buChar char="•"/>
            </a:pPr>
            <a:endParaRPr lang="en-US" sz="3200">
              <a:solidFill>
                <a:srgbClr val="1E1E1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561337" lvl="1" indent="-280669" algn="l">
              <a:buFont typeface="Arial"/>
              <a:buChar char="•"/>
            </a:pPr>
            <a:r>
              <a:rPr lang="en-US" sz="32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Staff will count hands to determine outcome of votes</a:t>
            </a:r>
          </a:p>
          <a:p>
            <a:pPr algn="l">
              <a:lnSpc>
                <a:spcPts val="2268"/>
              </a:lnSpc>
            </a:pPr>
            <a:endParaRPr lang="en-US" sz="2599">
              <a:solidFill>
                <a:srgbClr val="1E1E1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699561" y="2770988"/>
            <a:ext cx="7052827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76"/>
              </a:lnSpc>
            </a:pPr>
            <a:r>
              <a:rPr lang="en-US" sz="3600" b="1">
                <a:solidFill>
                  <a:srgbClr val="1E1E1E"/>
                </a:solidFill>
                <a:latin typeface="Barlow Condensed 1 Bold"/>
                <a:ea typeface="Barlow Condensed 1 Bold"/>
                <a:cs typeface="Barlow Condensed 1 Bold"/>
                <a:sym typeface="Barlow Condensed 1 Bold"/>
              </a:rPr>
              <a:t>PUBLIC ATTENDEES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03411" y="3885272"/>
            <a:ext cx="7814696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41" lvl="1" indent="-280670" algn="l">
              <a:buFont typeface="Arial"/>
              <a:buChar char="•"/>
            </a:pPr>
            <a:r>
              <a:rPr lang="en-US" sz="32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Chat function is turned off​</a:t>
            </a:r>
          </a:p>
          <a:p>
            <a:pPr marL="561341" lvl="1" indent="-280670" algn="l">
              <a:buFont typeface="Arial"/>
              <a:buChar char="•"/>
            </a:pPr>
            <a:endParaRPr lang="en-US" sz="3200">
              <a:solidFill>
                <a:srgbClr val="1E1E1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561341" lvl="1" indent="-280670" algn="l">
              <a:buFont typeface="Arial"/>
              <a:buChar char="•"/>
            </a:pPr>
            <a:r>
              <a:rPr lang="en-US" sz="32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There are two public comment periods; when it is your turn to speak, you will be unmuted</a:t>
            </a:r>
          </a:p>
          <a:p>
            <a:pPr marL="561341" lvl="1" indent="-280670" algn="l">
              <a:buFont typeface="Arial"/>
              <a:buChar char="•"/>
            </a:pPr>
            <a:endParaRPr lang="en-US" sz="3200">
              <a:solidFill>
                <a:srgbClr val="1E1E1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561341" lvl="1" indent="-280670">
              <a:buFont typeface="Arial"/>
              <a:buChar char="•"/>
            </a:pPr>
            <a:r>
              <a:rPr lang="en-US" sz="32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Use the Q &amp; A If you have questions during the meeting</a:t>
            </a:r>
          </a:p>
          <a:p>
            <a:pPr marL="561341" lvl="1" indent="-280670">
              <a:buFont typeface="Arial"/>
              <a:buChar char="•"/>
            </a:pPr>
            <a:endParaRPr lang="en-US" sz="3200">
              <a:solidFill>
                <a:srgbClr val="1E1E1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561341" lvl="1" indent="-280670">
              <a:buFont typeface="Arial"/>
              <a:buChar char="•"/>
            </a:pPr>
            <a:r>
              <a:rPr lang="en-US" sz="32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Q&amp;A should not be used for comments or discussion​</a:t>
            </a:r>
          </a:p>
          <a:p>
            <a:pPr marL="561341" lvl="1" indent="-280670" algn="l">
              <a:buFont typeface="Arial"/>
              <a:buChar char="•"/>
            </a:pPr>
            <a:endParaRPr lang="en-US" sz="3200">
              <a:solidFill>
                <a:srgbClr val="1E1E1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81609" y="138739"/>
            <a:ext cx="6308295" cy="90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6000" b="1">
                <a:solidFill>
                  <a:srgbClr val="1E1E1E"/>
                </a:solidFill>
                <a:latin typeface="Barlow Black" panose="00000A00000000000000" pitchFamily="2" charset="0"/>
                <a:ea typeface="Barlow Condensed 1 Bold"/>
                <a:cs typeface="Barlow Condensed 1 Bold"/>
                <a:sym typeface="Barlow Condensed 1 Bold"/>
              </a:rPr>
              <a:t>Housekeeping</a:t>
            </a:r>
          </a:p>
        </p:txBody>
      </p:sp>
      <p:pic>
        <p:nvPicPr>
          <p:cNvPr id="13" name="Picture 12" descr="Colorful baby blue, forest green, deep pink and bright yellow banner with various shapes" title="EJ Alliance Side Banner">
            <a:extLst>
              <a:ext uri="{FF2B5EF4-FFF2-40B4-BE49-F238E27FC236}">
                <a16:creationId xmlns:a16="http://schemas.microsoft.com/office/drawing/2014/main" id="{C05C7363-3557-6E44-0BD4-2E7E6A634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" y="0"/>
            <a:ext cx="428625" cy="10287000"/>
          </a:xfrm>
          <a:prstGeom prst="rect">
            <a:avLst/>
          </a:prstGeom>
        </p:spPr>
      </p:pic>
      <p:pic>
        <p:nvPicPr>
          <p:cNvPr id="18" name="Picture 17" descr="Icon&#10;&#10;AI-generated content may be incorrect.">
            <a:extLst>
              <a:ext uri="{FF2B5EF4-FFF2-40B4-BE49-F238E27FC236}">
                <a16:creationId xmlns:a16="http://schemas.microsoft.com/office/drawing/2014/main" id="{01825F33-08CC-6661-1839-16797D2BC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772" y="1212798"/>
            <a:ext cx="1820247" cy="1908874"/>
          </a:xfrm>
          <a:prstGeom prst="rect">
            <a:avLst/>
          </a:prstGeom>
        </p:spPr>
      </p:pic>
      <p:pic>
        <p:nvPicPr>
          <p:cNvPr id="20" name="Picture 19" descr="Icon&#10;&#10;AI-generated content may be incorrect.">
            <a:extLst>
              <a:ext uri="{FF2B5EF4-FFF2-40B4-BE49-F238E27FC236}">
                <a16:creationId xmlns:a16="http://schemas.microsoft.com/office/drawing/2014/main" id="{5779A7A3-089D-C8EE-A820-557ECA5E2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130" y="1063758"/>
            <a:ext cx="1965433" cy="19088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B605E3-00C5-B9D3-51DB-D39251E58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78" y="9373629"/>
            <a:ext cx="813410" cy="7483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9D17B-60AB-C9B6-194B-6A90A4C46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44C5FD94-63EF-24B9-C9FD-5DFEAB1AB2A4}"/>
              </a:ext>
            </a:extLst>
          </p:cNvPr>
          <p:cNvSpPr txBox="1"/>
          <p:nvPr/>
        </p:nvSpPr>
        <p:spPr>
          <a:xfrm>
            <a:off x="881609" y="138739"/>
            <a:ext cx="7725362" cy="904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6000" b="1">
                <a:solidFill>
                  <a:srgbClr val="1E1E1E"/>
                </a:solidFill>
                <a:latin typeface="Barlow Black" panose="00000A00000000000000" pitchFamily="2" charset="0"/>
                <a:ea typeface="Barlow Condensed 1 Bold"/>
                <a:cs typeface="Barlow Condensed 1 Bold"/>
                <a:sym typeface="Barlow Condensed 1 Bold"/>
              </a:rPr>
              <a:t>Support Team</a:t>
            </a:r>
          </a:p>
        </p:txBody>
      </p:sp>
      <p:pic>
        <p:nvPicPr>
          <p:cNvPr id="13" name="Picture 12" descr="Colorful baby blue, forest green, deep pink and bright yellow banner with various shapes" title="EJ Alliance Side Banner">
            <a:extLst>
              <a:ext uri="{FF2B5EF4-FFF2-40B4-BE49-F238E27FC236}">
                <a16:creationId xmlns:a16="http://schemas.microsoft.com/office/drawing/2014/main" id="{E7B06879-D402-1E6E-8F16-5F9FDD2813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" y="0"/>
            <a:ext cx="428625" cy="1028700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D48966E3-8E1E-942B-176F-B83217252456}"/>
              </a:ext>
            </a:extLst>
          </p:cNvPr>
          <p:cNvSpPr txBox="1"/>
          <p:nvPr/>
        </p:nvSpPr>
        <p:spPr>
          <a:xfrm>
            <a:off x="1509486" y="1733266"/>
            <a:ext cx="15878628" cy="55682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01295" lvl="1" algn="ctr"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solidFill>
                  <a:srgbClr val="00A1B8"/>
                </a:solidFill>
                <a:latin typeface="Barlow"/>
                <a:sym typeface="Barlow"/>
              </a:rPr>
              <a:t>ASL Interpreting </a:t>
            </a:r>
            <a:endParaRPr lang="en-US" sz="3600" b="1">
              <a:solidFill>
                <a:srgbClr val="00A1B8"/>
              </a:solidFill>
              <a:latin typeface="Barlow"/>
            </a:endParaRPr>
          </a:p>
          <a:p>
            <a:pPr marL="201295" lvl="1" algn="ctr">
              <a:lnSpc>
                <a:spcPct val="90000"/>
              </a:lnSpc>
              <a:spcAft>
                <a:spcPts val="600"/>
              </a:spcAft>
            </a:pPr>
            <a:r>
              <a:rPr lang="en-US" sz="3200" b="1">
                <a:sym typeface="Barlow"/>
              </a:rPr>
              <a:t>Michael Arslanian </a:t>
            </a:r>
            <a:r>
              <a:rPr lang="en-US" sz="3200">
                <a:sym typeface="Barlow"/>
              </a:rPr>
              <a:t>&amp; </a:t>
            </a:r>
            <a:r>
              <a:rPr lang="en-US" sz="3200" b="1">
                <a:sym typeface="Barlow"/>
              </a:rPr>
              <a:t>Seven Star </a:t>
            </a:r>
            <a:r>
              <a:rPr lang="en-US" sz="3200">
                <a:sym typeface="Barlow"/>
              </a:rPr>
              <a:t>from All Hands Community Interpreting Services.  </a:t>
            </a:r>
            <a:endParaRPr lang="en-US" sz="3200">
              <a:ea typeface="Calibri"/>
              <a:cs typeface="Calibri"/>
            </a:endParaRPr>
          </a:p>
          <a:p>
            <a:pPr marL="201295" lvl="1" algn="ctr">
              <a:lnSpc>
                <a:spcPct val="90000"/>
              </a:lnSpc>
              <a:spcAft>
                <a:spcPts val="600"/>
              </a:spcAft>
            </a:pPr>
            <a:endParaRPr lang="en-US" sz="3200" b="1">
              <a:ea typeface="Calibri"/>
              <a:cs typeface="Calibri"/>
            </a:endParaRPr>
          </a:p>
          <a:p>
            <a:pPr marL="201295" lvl="1" algn="ctr"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solidFill>
                  <a:srgbClr val="00A1B8"/>
                </a:solidFill>
                <a:latin typeface="Barlow"/>
                <a:sym typeface="Barlow"/>
              </a:rPr>
              <a:t>Economic Justice Alliance Team</a:t>
            </a:r>
            <a:endParaRPr lang="en-US" sz="3600" b="1">
              <a:solidFill>
                <a:srgbClr val="00A1B8"/>
              </a:solidFill>
              <a:latin typeface="Barlow"/>
            </a:endParaRPr>
          </a:p>
          <a:p>
            <a:pPr marL="201295" lvl="1" algn="ctr">
              <a:lnSpc>
                <a:spcPct val="90000"/>
              </a:lnSpc>
              <a:spcAft>
                <a:spcPts val="600"/>
              </a:spcAft>
            </a:pPr>
            <a:r>
              <a:rPr lang="en-US" sz="3200" b="1">
                <a:sym typeface="Barlow"/>
              </a:rPr>
              <a:t>Lori Pfingst, PhD </a:t>
            </a:r>
            <a:r>
              <a:rPr lang="en-US" sz="3200" b="1">
                <a:solidFill>
                  <a:srgbClr val="FFC000"/>
                </a:solidFill>
                <a:sym typeface="Barlow"/>
              </a:rPr>
              <a:t>|</a:t>
            </a:r>
            <a:r>
              <a:rPr lang="en-US" sz="3200" b="1">
                <a:sym typeface="Barlow"/>
              </a:rPr>
              <a:t> </a:t>
            </a:r>
            <a:r>
              <a:rPr lang="en-US" sz="3200">
                <a:sym typeface="Barlow"/>
              </a:rPr>
              <a:t>Executive Director</a:t>
            </a:r>
            <a:endParaRPr lang="en-US" sz="3200" b="1">
              <a:ea typeface="Calibri"/>
              <a:cs typeface="Calibri"/>
            </a:endParaRPr>
          </a:p>
          <a:p>
            <a:pPr marL="201295" lvl="1" algn="ctr">
              <a:lnSpc>
                <a:spcPct val="90000"/>
              </a:lnSpc>
              <a:spcAft>
                <a:spcPts val="600"/>
              </a:spcAft>
            </a:pPr>
            <a:r>
              <a:rPr lang="en-US" sz="3200" b="1">
                <a:sym typeface="Barlow"/>
              </a:rPr>
              <a:t>Livey Beha </a:t>
            </a:r>
            <a:r>
              <a:rPr lang="en-US" sz="3200" b="1">
                <a:solidFill>
                  <a:srgbClr val="FFC000"/>
                </a:solidFill>
                <a:sym typeface="Barlow"/>
              </a:rPr>
              <a:t>|</a:t>
            </a:r>
            <a:r>
              <a:rPr lang="en-US" sz="3200" b="1">
                <a:sym typeface="Barlow"/>
              </a:rPr>
              <a:t> </a:t>
            </a:r>
            <a:r>
              <a:rPr lang="en-US" sz="3200">
                <a:sym typeface="Barlow"/>
              </a:rPr>
              <a:t>Assistant Director, Aligned Initiatives &amp; Operations</a:t>
            </a:r>
            <a:endParaRPr lang="en-US" sz="3200" b="1">
              <a:ea typeface="Calibri"/>
              <a:cs typeface="Calibri"/>
            </a:endParaRPr>
          </a:p>
          <a:p>
            <a:pPr marL="201295" lvl="1" algn="ctr">
              <a:lnSpc>
                <a:spcPct val="90000"/>
              </a:lnSpc>
              <a:spcAft>
                <a:spcPts val="600"/>
              </a:spcAft>
            </a:pPr>
            <a:r>
              <a:rPr lang="en-US" sz="3200" b="1">
                <a:sym typeface="Barlow"/>
              </a:rPr>
              <a:t>Babs Roberts </a:t>
            </a:r>
            <a:r>
              <a:rPr lang="en-US" sz="3200" b="1">
                <a:solidFill>
                  <a:srgbClr val="FFC000"/>
                </a:solidFill>
                <a:sym typeface="Barlow"/>
              </a:rPr>
              <a:t>|</a:t>
            </a:r>
            <a:r>
              <a:rPr lang="en-US" sz="3200" b="1">
                <a:sym typeface="Barlow"/>
              </a:rPr>
              <a:t> </a:t>
            </a:r>
            <a:r>
              <a:rPr lang="en-US" sz="3200">
                <a:sym typeface="Barlow"/>
              </a:rPr>
              <a:t>Senior Advisor, Programs &amp; Policy</a:t>
            </a:r>
            <a:endParaRPr lang="en-US" sz="3200" b="1">
              <a:ea typeface="Calibri"/>
              <a:cs typeface="Calibri"/>
            </a:endParaRPr>
          </a:p>
          <a:p>
            <a:pPr marL="201295" lvl="1" algn="ctr">
              <a:lnSpc>
                <a:spcPct val="90000"/>
              </a:lnSpc>
              <a:spcAft>
                <a:spcPts val="600"/>
              </a:spcAft>
            </a:pPr>
            <a:r>
              <a:rPr lang="en-US" sz="3200" b="1">
                <a:sym typeface="Barlow"/>
              </a:rPr>
              <a:t>Gwen Teok </a:t>
            </a:r>
            <a:r>
              <a:rPr lang="en-US" sz="3200" b="1">
                <a:solidFill>
                  <a:srgbClr val="FFC000"/>
                </a:solidFill>
                <a:sym typeface="Barlow"/>
              </a:rPr>
              <a:t>|</a:t>
            </a:r>
            <a:r>
              <a:rPr lang="en-US" sz="3200" b="1">
                <a:sym typeface="Barlow"/>
              </a:rPr>
              <a:t> </a:t>
            </a:r>
            <a:r>
              <a:rPr lang="en-US" sz="3200">
                <a:sym typeface="Barlow"/>
              </a:rPr>
              <a:t>Senior Analyst, Research &amp; Policy</a:t>
            </a:r>
            <a:endParaRPr lang="en-US" sz="3200">
              <a:ea typeface="Calibri"/>
              <a:cs typeface="Calibri"/>
            </a:endParaRPr>
          </a:p>
          <a:p>
            <a:pPr marL="201295" lvl="1" algn="ctr">
              <a:lnSpc>
                <a:spcPct val="90000"/>
              </a:lnSpc>
              <a:spcAft>
                <a:spcPts val="600"/>
              </a:spcAft>
            </a:pPr>
            <a:r>
              <a:rPr lang="en-US" sz="3200" b="1">
                <a:sym typeface="Barlow"/>
              </a:rPr>
              <a:t>Lindsay Morgan Tracy </a:t>
            </a:r>
            <a:r>
              <a:rPr lang="en-US" sz="3200" b="1">
                <a:solidFill>
                  <a:srgbClr val="FFC000"/>
                </a:solidFill>
                <a:sym typeface="Barlow"/>
              </a:rPr>
              <a:t>|</a:t>
            </a:r>
            <a:r>
              <a:rPr lang="en-US" sz="3200" b="1">
                <a:sym typeface="Barlow"/>
              </a:rPr>
              <a:t> </a:t>
            </a:r>
            <a:r>
              <a:rPr lang="en-US" sz="3200">
                <a:sym typeface="Barlow"/>
              </a:rPr>
              <a:t>Director, Innovation &amp; Outreach </a:t>
            </a:r>
            <a:endParaRPr lang="en-US" sz="3200">
              <a:ea typeface="Calibri"/>
              <a:cs typeface="Calibri"/>
            </a:endParaRPr>
          </a:p>
          <a:p>
            <a:pPr marL="201295" lvl="1" algn="ctr">
              <a:lnSpc>
                <a:spcPct val="90000"/>
              </a:lnSpc>
              <a:spcAft>
                <a:spcPts val="600"/>
              </a:spcAft>
            </a:pPr>
            <a:endParaRPr lang="en-US" sz="3200">
              <a:ea typeface="Calibri"/>
              <a:cs typeface="Calibri"/>
            </a:endParaRPr>
          </a:p>
          <a:p>
            <a:pPr marL="201295" lvl="1" algn="ctr">
              <a:lnSpc>
                <a:spcPct val="90000"/>
              </a:lnSpc>
              <a:spcAft>
                <a:spcPts val="600"/>
              </a:spcAft>
            </a:pPr>
            <a:endParaRPr lang="en-US" sz="3200">
              <a:ea typeface="Calibri"/>
              <a:cs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3C075A73-6720-FEEF-31BD-468C67D3E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5" t="25977" r="20713"/>
          <a:stretch>
            <a:fillRect/>
          </a:stretch>
        </p:blipFill>
        <p:spPr bwMode="auto">
          <a:xfrm>
            <a:off x="4574426" y="7991984"/>
            <a:ext cx="2432423" cy="229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0ED40F4-5345-C6F2-7C95-5F171612A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2905" r="19249"/>
          <a:stretch>
            <a:fillRect/>
          </a:stretch>
        </p:blipFill>
        <p:spPr bwMode="auto">
          <a:xfrm>
            <a:off x="6635534" y="7898387"/>
            <a:ext cx="2542395" cy="239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A52EDC2-B5A0-14C8-E3B2-E78982D38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3" t="27797" r="14429"/>
          <a:stretch>
            <a:fillRect/>
          </a:stretch>
        </p:blipFill>
        <p:spPr bwMode="auto">
          <a:xfrm>
            <a:off x="8382278" y="7945130"/>
            <a:ext cx="3000295" cy="234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1FE262F-C4D1-9FC9-95D1-942FF624B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2" t="27363" r="33167" b="6718"/>
          <a:stretch>
            <a:fillRect/>
          </a:stretch>
        </p:blipFill>
        <p:spPr bwMode="auto">
          <a:xfrm>
            <a:off x="10924673" y="7959639"/>
            <a:ext cx="2008113" cy="232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4E6CEC5-5FE9-F8BB-48F8-B65619C29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4" t="32056" r="21138" b="-32056"/>
          <a:stretch>
            <a:fillRect/>
          </a:stretch>
        </p:blipFill>
        <p:spPr bwMode="auto">
          <a:xfrm>
            <a:off x="12827092" y="8089956"/>
            <a:ext cx="2166277" cy="326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C19838-F0CC-9EA7-ABDC-1867563FBE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78" y="9373629"/>
            <a:ext cx="813410" cy="7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57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D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D0678F-EF75-B6CE-79EE-486AC4AB9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4B7A326-0717-E50B-CA57-1D0B97E3F6A9}"/>
              </a:ext>
            </a:extLst>
          </p:cNvPr>
          <p:cNvSpPr/>
          <p:nvPr/>
        </p:nvSpPr>
        <p:spPr>
          <a:xfrm>
            <a:off x="0" y="0"/>
            <a:ext cx="6716660" cy="6627287"/>
          </a:xfrm>
          <a:custGeom>
            <a:avLst/>
            <a:gdLst/>
            <a:ahLst/>
            <a:cxnLst/>
            <a:rect l="l" t="t" r="r" b="b"/>
            <a:pathLst>
              <a:path w="6716660" h="6627287">
                <a:moveTo>
                  <a:pt x="0" y="0"/>
                </a:moveTo>
                <a:lnTo>
                  <a:pt x="6716660" y="0"/>
                </a:lnTo>
                <a:lnTo>
                  <a:pt x="6716660" y="6627287"/>
                </a:lnTo>
                <a:lnTo>
                  <a:pt x="0" y="66272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EA9864A-67C0-542B-006C-A6A760395A0D}"/>
              </a:ext>
            </a:extLst>
          </p:cNvPr>
          <p:cNvSpPr txBox="1"/>
          <p:nvPr/>
        </p:nvSpPr>
        <p:spPr>
          <a:xfrm>
            <a:off x="1339214" y="4866669"/>
            <a:ext cx="14604711" cy="1117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7200" b="1">
                <a:solidFill>
                  <a:srgbClr val="FFFFFF"/>
                </a:solidFill>
                <a:latin typeface="Barlow Condensed 1 Bold"/>
                <a:ea typeface="Barlow Condensed 1 Bold"/>
                <a:cs typeface="Barlow Condensed 1 Bold"/>
                <a:sym typeface="Barlow Condensed 1 Bold"/>
              </a:rPr>
              <a:t>Opening Remarks</a:t>
            </a:r>
          </a:p>
        </p:txBody>
      </p:sp>
      <p:pic>
        <p:nvPicPr>
          <p:cNvPr id="8" name="Picture 7" descr="A person wearing headphones&#10;&#10;AI-generated content may be incorrect.">
            <a:extLst>
              <a:ext uri="{FF2B5EF4-FFF2-40B4-BE49-F238E27FC236}">
                <a16:creationId xmlns:a16="http://schemas.microsoft.com/office/drawing/2014/main" id="{36E0C9F2-CB30-A901-FE9B-0A6B0FB24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008" y="2139051"/>
            <a:ext cx="10540984" cy="8147948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38C75C19-675A-D244-CDD5-CFA73144523A}"/>
              </a:ext>
            </a:extLst>
          </p:cNvPr>
          <p:cNvSpPr txBox="1"/>
          <p:nvPr/>
        </p:nvSpPr>
        <p:spPr>
          <a:xfrm>
            <a:off x="1381135" y="5477313"/>
            <a:ext cx="15835026" cy="295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888"/>
              </a:lnSpc>
              <a:buFont typeface="Arial" panose="020B0604020202020204" pitchFamily="34" charset="0"/>
              <a:buChar char="•"/>
            </a:pPr>
            <a:endParaRPr lang="en-US" sz="3200" b="1">
              <a:solidFill>
                <a:srgbClr val="FFFFFF"/>
              </a:solidFill>
              <a:latin typeface="Barlow Condensed 1"/>
              <a:ea typeface="Barlow Condensed 1"/>
              <a:cs typeface="Barlow Condensed 1"/>
              <a:sym typeface="Barlow Condensed 1"/>
            </a:endParaRPr>
          </a:p>
          <a:p>
            <a:pPr marL="342900" indent="-342900" algn="l">
              <a:lnSpc>
                <a:spcPts val="3888"/>
              </a:lnSpc>
              <a:buFont typeface="Arial" panose="020B0604020202020204" pitchFamily="34" charset="0"/>
              <a:buChar char="•"/>
            </a:pPr>
            <a:endParaRPr lang="en-US" sz="3200" b="1">
              <a:solidFill>
                <a:srgbClr val="FFFFFF"/>
              </a:solidFill>
              <a:latin typeface="Barlow Condensed 1"/>
              <a:ea typeface="Barlow Condensed 1"/>
              <a:cs typeface="Barlow Condensed 1"/>
              <a:sym typeface="Barlow Condensed 1"/>
            </a:endParaRPr>
          </a:p>
          <a:p>
            <a:pPr marL="342900" indent="-342900" algn="l">
              <a:lnSpc>
                <a:spcPts val="3888"/>
              </a:lnSpc>
              <a:buFont typeface="Arial" panose="020B0604020202020204" pitchFamily="34" charset="0"/>
              <a:buChar char="•"/>
            </a:pPr>
            <a:endParaRPr lang="en-US" sz="3200">
              <a:solidFill>
                <a:srgbClr val="FFFFFF"/>
              </a:solidFill>
              <a:latin typeface="Barlow Condensed 1"/>
              <a:ea typeface="Barlow Condensed 1"/>
              <a:cs typeface="Barlow Condensed 1"/>
            </a:endParaRPr>
          </a:p>
          <a:p>
            <a:pPr marL="342900" indent="-342900">
              <a:lnSpc>
                <a:spcPts val="3888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FFFF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Rep. Mia Gregerson </a:t>
            </a:r>
            <a:r>
              <a:rPr lang="en-US" sz="3200">
                <a:solidFill>
                  <a:srgbClr val="FFC000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| </a:t>
            </a:r>
            <a:r>
              <a:rPr lang="en-US" sz="3200">
                <a:solidFill>
                  <a:schemeClr val="bg1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33</a:t>
            </a:r>
            <a:r>
              <a:rPr lang="en-US" sz="3200" baseline="30000">
                <a:solidFill>
                  <a:schemeClr val="bg1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rd  </a:t>
            </a:r>
            <a:r>
              <a:rPr lang="en-US" sz="3200">
                <a:solidFill>
                  <a:schemeClr val="bg1"/>
                </a:solidFill>
                <a:latin typeface="Barlow Condensed 1"/>
                <a:ea typeface="Barlow Condensed 1"/>
                <a:cs typeface="Barlow Condensed 1"/>
                <a:sym typeface="Barlow Condensed 1"/>
              </a:rPr>
              <a:t>Legislative District</a:t>
            </a:r>
            <a:endParaRPr lang="en-US" sz="3200">
              <a:solidFill>
                <a:schemeClr val="bg1"/>
              </a:solidFill>
              <a:latin typeface="Barlow Condensed 1"/>
              <a:ea typeface="Barlow Condensed 1"/>
              <a:cs typeface="Barlow Condensed 1"/>
            </a:endParaRPr>
          </a:p>
          <a:p>
            <a:pPr marL="342900" indent="-342900">
              <a:lnSpc>
                <a:spcPts val="3888"/>
              </a:lnSpc>
              <a:buFont typeface="Arial" panose="020B0604020202020204" pitchFamily="34" charset="0"/>
              <a:buChar char="•"/>
            </a:pPr>
            <a:endParaRPr lang="en-US" sz="3200">
              <a:solidFill>
                <a:srgbClr val="FFFFFF"/>
              </a:solidFill>
              <a:latin typeface="Barlow Condensed 1"/>
              <a:ea typeface="Barlow Condensed 1"/>
              <a:cs typeface="Barlow Condensed 1"/>
              <a:sym typeface="Barlow Condensed 1"/>
            </a:endParaRPr>
          </a:p>
          <a:p>
            <a:pPr marL="342900" indent="-342900" algn="l">
              <a:lnSpc>
                <a:spcPts val="3888"/>
              </a:lnSpc>
              <a:buFont typeface="Arial" panose="020B0604020202020204" pitchFamily="34" charset="0"/>
              <a:buChar char="•"/>
            </a:pPr>
            <a:endParaRPr lang="en-US" sz="3200">
              <a:solidFill>
                <a:srgbClr val="FFFFFF"/>
              </a:solidFill>
              <a:latin typeface="Barlow Condensed 1"/>
              <a:ea typeface="Barlow Condensed 1"/>
              <a:cs typeface="Barlow Condensed 1"/>
              <a:sym typeface="Barlow Condensed 1"/>
            </a:endParaRPr>
          </a:p>
        </p:txBody>
      </p:sp>
    </p:spTree>
    <p:extLst>
      <p:ext uri="{BB962C8B-B14F-4D97-AF65-F5344CB8AC3E}">
        <p14:creationId xmlns:p14="http://schemas.microsoft.com/office/powerpoint/2010/main" val="1035857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2B2B0-22D4-B8A6-4CDD-A1D1937A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7456993D-64FE-2604-4F3A-075CA61C8666}"/>
              </a:ext>
            </a:extLst>
          </p:cNvPr>
          <p:cNvSpPr txBox="1"/>
          <p:nvPr/>
        </p:nvSpPr>
        <p:spPr>
          <a:xfrm>
            <a:off x="823413" y="225476"/>
            <a:ext cx="15590520" cy="90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6000" b="1">
                <a:solidFill>
                  <a:srgbClr val="000000"/>
                </a:solidFill>
                <a:latin typeface="Barlow Black" panose="00000A00000000000000" pitchFamily="2" charset="0"/>
                <a:ea typeface="Barlow Condensed 1 Bold"/>
                <a:cs typeface="Barlow Condensed 1 Bold"/>
                <a:sym typeface="Barlow Condensed 1 Bold"/>
              </a:rPr>
              <a:t>Welcome new members!</a:t>
            </a:r>
          </a:p>
        </p:txBody>
      </p:sp>
      <p:pic>
        <p:nvPicPr>
          <p:cNvPr id="6" name="Picture 5" descr="Colorful baby blue, forest green, deep pink and bright yellow banner with various shapes" title="EJ Alliance Side Banner">
            <a:extLst>
              <a:ext uri="{FF2B5EF4-FFF2-40B4-BE49-F238E27FC236}">
                <a16:creationId xmlns:a16="http://schemas.microsoft.com/office/drawing/2014/main" id="{C6EA121C-68E6-21EC-68CF-DDFEEE23A9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" y="0"/>
            <a:ext cx="428625" cy="10287000"/>
          </a:xfrm>
          <a:prstGeom prst="rect">
            <a:avLst/>
          </a:prstGeom>
        </p:spPr>
      </p:pic>
      <p:pic>
        <p:nvPicPr>
          <p:cNvPr id="9" name="Picture 8" descr="A person wearing glasses&#10;&#10;AI-generated content may be incorrect.">
            <a:extLst>
              <a:ext uri="{FF2B5EF4-FFF2-40B4-BE49-F238E27FC236}">
                <a16:creationId xmlns:a16="http://schemas.microsoft.com/office/drawing/2014/main" id="{4EE9AB18-CE34-649B-9CB4-74B667CAED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50" y="2714504"/>
            <a:ext cx="4133597" cy="4064228"/>
          </a:xfrm>
          <a:prstGeom prst="rect">
            <a:avLst/>
          </a:prstGeom>
        </p:spPr>
      </p:pic>
      <p:pic>
        <p:nvPicPr>
          <p:cNvPr id="11" name="Picture 10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C3104CDE-D09A-B653-A182-5F0DCD92F0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368" y="2816518"/>
            <a:ext cx="4031583" cy="3962214"/>
          </a:xfrm>
          <a:prstGeom prst="rect">
            <a:avLst/>
          </a:prstGeom>
        </p:spPr>
      </p:pic>
      <p:pic>
        <p:nvPicPr>
          <p:cNvPr id="13" name="Picture 12" descr="Graphical user interface, Teams&#10;&#10;AI-generated content may be incorrect.">
            <a:extLst>
              <a:ext uri="{FF2B5EF4-FFF2-40B4-BE49-F238E27FC236}">
                <a16:creationId xmlns:a16="http://schemas.microsoft.com/office/drawing/2014/main" id="{DAEAD8A6-4379-A654-6F69-3B8C3139DF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58" y="2596169"/>
            <a:ext cx="4284578" cy="41825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753E8A-0DD2-7C79-0AD0-5C771B5B59F4}"/>
              </a:ext>
            </a:extLst>
          </p:cNvPr>
          <p:cNvSpPr txBox="1"/>
          <p:nvPr/>
        </p:nvSpPr>
        <p:spPr>
          <a:xfrm>
            <a:off x="856623" y="6998561"/>
            <a:ext cx="5289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5799" lvl="1" algn="ctr"/>
            <a:r>
              <a:rPr lang="en-US" sz="3200">
                <a:solidFill>
                  <a:srgbClr val="D7355C"/>
                </a:solidFill>
                <a:latin typeface="Barlow" panose="00000500000000000000" pitchFamily="2" charset="0"/>
                <a:ea typeface="Barlow"/>
                <a:cs typeface="Barlow"/>
                <a:sym typeface="Barlow"/>
              </a:rPr>
              <a:t>Senator Liz Lovelett</a:t>
            </a:r>
          </a:p>
          <a:p>
            <a:pPr marL="395799" lvl="1" algn="ctr"/>
            <a:r>
              <a:rPr lang="en-US" sz="32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40th Legislative District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05681B-E16E-4A7A-5AB6-4320771187C7}"/>
              </a:ext>
            </a:extLst>
          </p:cNvPr>
          <p:cNvSpPr txBox="1"/>
          <p:nvPr/>
        </p:nvSpPr>
        <p:spPr>
          <a:xfrm>
            <a:off x="6255373" y="6998561"/>
            <a:ext cx="5289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5799" lvl="1" algn="ctr"/>
            <a:r>
              <a:rPr lang="en-US" sz="3200">
                <a:solidFill>
                  <a:srgbClr val="D7355C"/>
                </a:solidFill>
                <a:latin typeface="Barlow" panose="00000500000000000000" pitchFamily="2" charset="0"/>
                <a:ea typeface="Barlow"/>
                <a:cs typeface="Barlow"/>
                <a:sym typeface="Barlow"/>
              </a:rPr>
              <a:t>Daniel Zavala</a:t>
            </a:r>
          </a:p>
          <a:p>
            <a:pPr marL="395799" lvl="1" algn="ctr"/>
            <a:r>
              <a:rPr lang="en-US" sz="32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Department of Commerce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EA6C33-4F62-2FA3-92F7-6C4ECC30F568}"/>
              </a:ext>
            </a:extLst>
          </p:cNvPr>
          <p:cNvSpPr txBox="1"/>
          <p:nvPr/>
        </p:nvSpPr>
        <p:spPr>
          <a:xfrm>
            <a:off x="11546837" y="6998561"/>
            <a:ext cx="5289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5799" lvl="1" algn="ctr"/>
            <a:r>
              <a:rPr lang="en-US" sz="3200">
                <a:solidFill>
                  <a:srgbClr val="D7355C"/>
                </a:solidFill>
                <a:latin typeface="Barlow" panose="00000500000000000000" pitchFamily="2" charset="0"/>
                <a:ea typeface="Barlow"/>
                <a:cs typeface="Barlow"/>
                <a:sym typeface="Barlow"/>
              </a:rPr>
              <a:t>Dan Zeitlin</a:t>
            </a:r>
          </a:p>
          <a:p>
            <a:pPr marL="395799" lvl="1" algn="ctr"/>
            <a:r>
              <a:rPr lang="en-US" sz="32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Employment Security Department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814694-6141-C8EB-2E67-849E7BEFB4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78" y="9373629"/>
            <a:ext cx="813410" cy="7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03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3103" y="1963938"/>
            <a:ext cx="14590537" cy="4349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August 2025 Meeting Agenda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200">
              <a:solidFill>
                <a:srgbClr val="1E1E1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November 2024 &amp; May 2025 Meeting Minutes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200">
              <a:solidFill>
                <a:srgbClr val="1E1E1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TANF Spending plan report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200">
              <a:solidFill>
                <a:srgbClr val="1E1E1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Items for Information: </a:t>
            </a:r>
            <a:r>
              <a:rPr lang="en-US" sz="3200" u="sng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  <a:hlinkClick r:id="rId3" tooltip="https://www.dshs.wa.gov/esa/workfirst-performance-measures"/>
              </a:rPr>
              <a:t>WorkFirst Performance Measures | DSHS</a:t>
            </a:r>
            <a:endParaRPr lang="en-US" sz="3200">
              <a:solidFill>
                <a:srgbClr val="1E1E1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>
              <a:solidFill>
                <a:srgbClr val="1E1E1E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l">
              <a:lnSpc>
                <a:spcPts val="3167"/>
              </a:lnSpc>
            </a:pPr>
            <a:endParaRPr lang="en-US" sz="3666">
              <a:solidFill>
                <a:srgbClr val="1E1E1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33103" y="375601"/>
            <a:ext cx="15590520" cy="90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6000" b="1">
                <a:solidFill>
                  <a:srgbClr val="000000"/>
                </a:solidFill>
                <a:latin typeface="Barlow Black" panose="00000A00000000000000" pitchFamily="2" charset="0"/>
                <a:ea typeface="Barlow Condensed 1 Bold"/>
                <a:cs typeface="Barlow Condensed 1 Bold"/>
                <a:sym typeface="Barlow Condensed 1 Bold"/>
              </a:rPr>
              <a:t>Consent Agenda - Vote</a:t>
            </a:r>
          </a:p>
        </p:txBody>
      </p:sp>
      <p:pic>
        <p:nvPicPr>
          <p:cNvPr id="6" name="Picture 5" descr="Colorful baby blue, forest green, deep pink and bright yellow banner with various shapes" title="EJ Alliance Side Banner">
            <a:extLst>
              <a:ext uri="{FF2B5EF4-FFF2-40B4-BE49-F238E27FC236}">
                <a16:creationId xmlns:a16="http://schemas.microsoft.com/office/drawing/2014/main" id="{6EA8D903-8A99-5654-CDC2-965CCD2BC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" y="0"/>
            <a:ext cx="428625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86885B-DD13-1CFD-4AA9-6AE003BD8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78" y="9373629"/>
            <a:ext cx="813410" cy="7483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791571" y="191571"/>
            <a:ext cx="15037664" cy="927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6000" b="1">
                <a:solidFill>
                  <a:srgbClr val="1E1E1E"/>
                </a:solidFill>
                <a:latin typeface="Barlow Black" panose="00000A00000000000000" pitchFamily="2" charset="0"/>
                <a:ea typeface="Barlow Condensed 2 Bold"/>
                <a:cs typeface="Barlow Condensed 2 Bold"/>
                <a:sym typeface="Barlow Condensed 2 Bold"/>
              </a:rPr>
              <a:t>Advisory Council Co-Chair Update</a:t>
            </a:r>
          </a:p>
        </p:txBody>
      </p:sp>
      <p:pic>
        <p:nvPicPr>
          <p:cNvPr id="15" name="Picture 14" descr="Colorful baby blue, forest green, deep pink and bright yellow banner with various shapes" title="EJ Alliance Side Banner">
            <a:extLst>
              <a:ext uri="{FF2B5EF4-FFF2-40B4-BE49-F238E27FC236}">
                <a16:creationId xmlns:a16="http://schemas.microsoft.com/office/drawing/2014/main" id="{19BF43FE-0076-7B9E-7FAA-DDE686C195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" y="0"/>
            <a:ext cx="428625" cy="10287000"/>
          </a:xfrm>
          <a:prstGeom prst="rect">
            <a:avLst/>
          </a:prstGeom>
        </p:spPr>
      </p:pic>
      <p:pic>
        <p:nvPicPr>
          <p:cNvPr id="16" name="Picture 15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880FB667-7644-9D67-376F-97F2905F7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18" y="2797791"/>
            <a:ext cx="3859743" cy="3826017"/>
          </a:xfrm>
          <a:prstGeom prst="rect">
            <a:avLst/>
          </a:prstGeom>
        </p:spPr>
      </p:pic>
      <p:pic>
        <p:nvPicPr>
          <p:cNvPr id="18" name="Picture 17" descr="A person wearing glasses&#10;&#10;AI-generated content may be incorrect.">
            <a:extLst>
              <a:ext uri="{FF2B5EF4-FFF2-40B4-BE49-F238E27FC236}">
                <a16:creationId xmlns:a16="http://schemas.microsoft.com/office/drawing/2014/main" id="{B778DB3F-43F1-F8F8-45A9-239085BBA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885" y="2797791"/>
            <a:ext cx="3855619" cy="38260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F5975E0-180B-828C-33AF-25EAE8E4BED5}"/>
              </a:ext>
            </a:extLst>
          </p:cNvPr>
          <p:cNvSpPr txBox="1"/>
          <p:nvPr/>
        </p:nvSpPr>
        <p:spPr>
          <a:xfrm>
            <a:off x="2559884" y="6672161"/>
            <a:ext cx="528956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95605" lvl="1" algn="ctr"/>
            <a:r>
              <a:rPr lang="en-US" sz="3200">
                <a:solidFill>
                  <a:srgbClr val="D7355C"/>
                </a:solidFill>
                <a:latin typeface="Barlow"/>
                <a:ea typeface="Barlow"/>
                <a:cs typeface="Barlow"/>
                <a:sym typeface="Barlow"/>
              </a:rPr>
              <a:t>Johnathan Hemphill</a:t>
            </a:r>
            <a:endParaRPr lang="en-US">
              <a:latin typeface="Barlow"/>
            </a:endParaRPr>
          </a:p>
          <a:p>
            <a:pPr marL="395605" lvl="1" algn="ctr"/>
            <a:r>
              <a:rPr lang="en-US" sz="32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Expert with Lived Experience</a:t>
            </a:r>
            <a:endParaRPr lang="en-US" sz="2000">
              <a:solidFill>
                <a:srgbClr val="1E1E1E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999FA4-D064-E10A-4FE5-11A0F3C7DC99}"/>
              </a:ext>
            </a:extLst>
          </p:cNvPr>
          <p:cNvSpPr txBox="1"/>
          <p:nvPr/>
        </p:nvSpPr>
        <p:spPr>
          <a:xfrm>
            <a:off x="9020836" y="6694531"/>
            <a:ext cx="5289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5799" lvl="1" algn="ctr"/>
            <a:r>
              <a:rPr lang="en-US" sz="3200">
                <a:solidFill>
                  <a:srgbClr val="D7355C"/>
                </a:solidFill>
                <a:latin typeface="Barlow" panose="00000500000000000000" pitchFamily="2" charset="0"/>
                <a:ea typeface="Barlow"/>
                <a:cs typeface="Barlow"/>
                <a:sym typeface="Barlow"/>
              </a:rPr>
              <a:t>Amy Martinez</a:t>
            </a:r>
          </a:p>
          <a:p>
            <a:pPr marL="395799" lvl="1" algn="ctr"/>
            <a:r>
              <a:rPr lang="en-US" sz="32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>
                <a:solidFill>
                  <a:srgbClr val="1E1E1E"/>
                </a:solidFill>
                <a:latin typeface="Barlow"/>
                <a:ea typeface="Barlow"/>
                <a:cs typeface="Barlow"/>
                <a:sym typeface="Barlow"/>
              </a:rPr>
              <a:t>CEO, South Central Workforce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B422B3-E5E7-25DD-3753-38C9B759B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78" y="9373629"/>
            <a:ext cx="813410" cy="7483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32c88e86-ee48-4611-b543-ab3a78d80fc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829BE9DEAD2A44818A8AC4443A02CB" ma:contentTypeVersion="17" ma:contentTypeDescription="Create a new document." ma:contentTypeScope="" ma:versionID="d5015e84bc91d6f374b66bab69356f21">
  <xsd:schema xmlns:xsd="http://www.w3.org/2001/XMLSchema" xmlns:xs="http://www.w3.org/2001/XMLSchema" xmlns:p="http://schemas.microsoft.com/office/2006/metadata/properties" xmlns:ns1="http://schemas.microsoft.com/sharepoint/v3" xmlns:ns2="32c88e86-ee48-4611-b543-ab3a78d80fc0" xmlns:ns3="b6d82aef-76a9-431d-b234-e179ea08ab4a" targetNamespace="http://schemas.microsoft.com/office/2006/metadata/properties" ma:root="true" ma:fieldsID="13d30cdb2dd6a9ac961595bc9c74e7c1" ns1:_="" ns2:_="" ns3:_="">
    <xsd:import namespace="http://schemas.microsoft.com/sharepoint/v3"/>
    <xsd:import namespace="32c88e86-ee48-4611-b543-ab3a78d80fc0"/>
    <xsd:import namespace="b6d82aef-76a9-431d-b234-e179ea08ab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c88e86-ee48-4611-b543-ab3a78d80f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60a6a1c-50a4-4ec0-87e3-f00760ffe7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82aef-76a9-431d-b234-e179ea08ab4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096D0B-DEC6-47D3-BFC3-A12ED246A445}">
  <ds:schemaRefs>
    <ds:schemaRef ds:uri="32c88e86-ee48-4611-b543-ab3a78d80fc0"/>
    <ds:schemaRef ds:uri="b6d82aef-76a9-431d-b234-e179ea08ab4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91292D1-7D81-47CF-8589-D3CAB510F5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11DD2E-A343-4914-8BE8-2BDE3CE0533C}">
  <ds:schemaRefs>
    <ds:schemaRef ds:uri="32c88e86-ee48-4611-b543-ab3a78d80fc0"/>
    <ds:schemaRef ds:uri="b6d82aef-76a9-431d-b234-e179ea08ab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1d0e217-264e-400a-8ba0-57dcc127d72d}" enabled="0" method="" siteId="{11d0e217-264e-400a-8ba0-57dcc127d72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31</Slides>
  <Notes>21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 2025 LEWPRO slide deck draft.pptx</dc:title>
  <dc:creator>Roberts, Babs (DSHS/ESA/OAS)</dc:creator>
  <cp:revision>8</cp:revision>
  <dcterms:created xsi:type="dcterms:W3CDTF">2006-08-16T00:00:00Z</dcterms:created>
  <dcterms:modified xsi:type="dcterms:W3CDTF">2025-08-19T20:20:37Z</dcterms:modified>
  <dc:identifier>DAGuBctQCC8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0x01010036829BE9DEAD2A44818A8AC4443A02CB</vt:lpwstr>
  </property>
  <property fmtid="{D5CDD505-2E9C-101B-9397-08002B2CF9AE}" pid="3" name="MediaServiceImageTags">
    <vt:lpwstr/>
  </property>
</Properties>
</file>